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9" r:id="rId5"/>
    <p:sldId id="264" r:id="rId6"/>
    <p:sldId id="299" r:id="rId7"/>
    <p:sldId id="265" r:id="rId8"/>
    <p:sldId id="351" r:id="rId9"/>
    <p:sldId id="352" r:id="rId10"/>
    <p:sldId id="353" r:id="rId11"/>
    <p:sldId id="354" r:id="rId12"/>
    <p:sldId id="2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57" userDrawn="1">
          <p15:clr>
            <a:srgbClr val="A4A3A4"/>
          </p15:clr>
        </p15:guide>
        <p15:guide id="2" pos="3840" userDrawn="1">
          <p15:clr>
            <a:srgbClr val="A4A3A4"/>
          </p15:clr>
        </p15:guide>
        <p15:guide id="3" pos="3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ADAB51-A6C6-427E-8E79-8ED445E1C22B}" v="16" dt="2024-09-05T15:38:24.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25" autoAdjust="0"/>
    <p:restoredTop sz="94660"/>
  </p:normalViewPr>
  <p:slideViewPr>
    <p:cSldViewPr snapToGrid="0">
      <p:cViewPr varScale="1">
        <p:scale>
          <a:sx n="118" d="100"/>
          <a:sy n="118" d="100"/>
        </p:scale>
        <p:origin x="584" y="92"/>
      </p:cViewPr>
      <p:guideLst>
        <p:guide orient="horz" pos="1457"/>
        <p:guide pos="3840"/>
        <p:guide pos="39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Davies" userId="3e94b84b-a5d1-49d4-a97c-4409e68df124" providerId="ADAL" clId="{27ADAB51-A6C6-427E-8E79-8ED445E1C22B}"/>
    <pc:docChg chg="undo custSel addSld delSld modSld delSection modSection">
      <pc:chgData name="Emma Davies" userId="3e94b84b-a5d1-49d4-a97c-4409e68df124" providerId="ADAL" clId="{27ADAB51-A6C6-427E-8E79-8ED445E1C22B}" dt="2024-09-05T15:40:54.199" v="650" actId="1076"/>
      <pc:docMkLst>
        <pc:docMk/>
      </pc:docMkLst>
      <pc:sldChg chg="addSp delSp modSp del mod setBg addAnim delAnim">
        <pc:chgData name="Emma Davies" userId="3e94b84b-a5d1-49d4-a97c-4409e68df124" providerId="ADAL" clId="{27ADAB51-A6C6-427E-8E79-8ED445E1C22B}" dt="2024-09-05T15:38:40.280" v="630" actId="2696"/>
        <pc:sldMkLst>
          <pc:docMk/>
          <pc:sldMk cId="525933898" sldId="256"/>
        </pc:sldMkLst>
        <pc:spChg chg="mod">
          <ac:chgData name="Emma Davies" userId="3e94b84b-a5d1-49d4-a97c-4409e68df124" providerId="ADAL" clId="{27ADAB51-A6C6-427E-8E79-8ED445E1C22B}" dt="2024-09-05T13:47:53.982" v="140" actId="26606"/>
          <ac:spMkLst>
            <pc:docMk/>
            <pc:sldMk cId="525933898" sldId="256"/>
            <ac:spMk id="5" creationId="{A042E53A-BDC0-89C9-CCD0-0317A6D7CB4B}"/>
          </ac:spMkLst>
        </pc:spChg>
        <pc:spChg chg="del mod">
          <ac:chgData name="Emma Davies" userId="3e94b84b-a5d1-49d4-a97c-4409e68df124" providerId="ADAL" clId="{27ADAB51-A6C6-427E-8E79-8ED445E1C22B}" dt="2024-09-05T13:47:22.917" v="134" actId="478"/>
          <ac:spMkLst>
            <pc:docMk/>
            <pc:sldMk cId="525933898" sldId="256"/>
            <ac:spMk id="6" creationId="{65414DC3-76EE-BB6C-8174-6673431BF1BE}"/>
          </ac:spMkLst>
        </pc:spChg>
        <pc:spChg chg="del mod">
          <ac:chgData name="Emma Davies" userId="3e94b84b-a5d1-49d4-a97c-4409e68df124" providerId="ADAL" clId="{27ADAB51-A6C6-427E-8E79-8ED445E1C22B}" dt="2024-09-05T13:48:02.394" v="144" actId="478"/>
          <ac:spMkLst>
            <pc:docMk/>
            <pc:sldMk cId="525933898" sldId="256"/>
            <ac:spMk id="7" creationId="{18C0E91B-7126-504C-F81D-411AB46FAEAE}"/>
          </ac:spMkLst>
        </pc:spChg>
        <pc:spChg chg="mod">
          <ac:chgData name="Emma Davies" userId="3e94b84b-a5d1-49d4-a97c-4409e68df124" providerId="ADAL" clId="{27ADAB51-A6C6-427E-8E79-8ED445E1C22B}" dt="2024-09-05T13:47:53.982" v="140" actId="26606"/>
          <ac:spMkLst>
            <pc:docMk/>
            <pc:sldMk cId="525933898" sldId="256"/>
            <ac:spMk id="8" creationId="{06D35A0B-C8A5-C3AC-1F97-D8BFAD33CEB7}"/>
          </ac:spMkLst>
        </pc:spChg>
        <pc:spChg chg="add">
          <ac:chgData name="Emma Davies" userId="3e94b84b-a5d1-49d4-a97c-4409e68df124" providerId="ADAL" clId="{27ADAB51-A6C6-427E-8E79-8ED445E1C22B}" dt="2024-09-05T13:47:53.982" v="140" actId="26606"/>
          <ac:spMkLst>
            <pc:docMk/>
            <pc:sldMk cId="525933898" sldId="256"/>
            <ac:spMk id="10" creationId="{0671A8AE-40A1-4631-A6B8-581AFF065482}"/>
          </ac:spMkLst>
        </pc:spChg>
        <pc:spChg chg="add">
          <ac:chgData name="Emma Davies" userId="3e94b84b-a5d1-49d4-a97c-4409e68df124" providerId="ADAL" clId="{27ADAB51-A6C6-427E-8E79-8ED445E1C22B}" dt="2024-09-05T13:47:53.982" v="140" actId="26606"/>
          <ac:spMkLst>
            <pc:docMk/>
            <pc:sldMk cId="525933898" sldId="256"/>
            <ac:spMk id="11" creationId="{AB58EF07-17C2-48CF-ABB0-EEF1F17CB8F0}"/>
          </ac:spMkLst>
        </pc:spChg>
        <pc:spChg chg="add del">
          <ac:chgData name="Emma Davies" userId="3e94b84b-a5d1-49d4-a97c-4409e68df124" providerId="ADAL" clId="{27ADAB51-A6C6-427E-8E79-8ED445E1C22B}" dt="2024-09-05T13:47:50.093" v="139" actId="26606"/>
          <ac:spMkLst>
            <pc:docMk/>
            <pc:sldMk cId="525933898" sldId="256"/>
            <ac:spMk id="13" creationId="{9B7AD9F6-8CE7-4299-8FC6-328F4DCD3FF9}"/>
          </ac:spMkLst>
        </pc:spChg>
        <pc:spChg chg="add del">
          <ac:chgData name="Emma Davies" userId="3e94b84b-a5d1-49d4-a97c-4409e68df124" providerId="ADAL" clId="{27ADAB51-A6C6-427E-8E79-8ED445E1C22B}" dt="2024-09-05T13:47:50.093" v="139" actId="26606"/>
          <ac:spMkLst>
            <pc:docMk/>
            <pc:sldMk cId="525933898" sldId="256"/>
            <ac:spMk id="15" creationId="{F49775AF-8896-43EE-92C6-83497D6DC56F}"/>
          </ac:spMkLst>
        </pc:spChg>
        <pc:spChg chg="add">
          <ac:chgData name="Emma Davies" userId="3e94b84b-a5d1-49d4-a97c-4409e68df124" providerId="ADAL" clId="{27ADAB51-A6C6-427E-8E79-8ED445E1C22B}" dt="2024-09-05T13:47:53.982" v="140" actId="26606"/>
          <ac:spMkLst>
            <pc:docMk/>
            <pc:sldMk cId="525933898" sldId="256"/>
            <ac:spMk id="17" creationId="{AF2F604E-43BE-4DC3-B983-E071523364F8}"/>
          </ac:spMkLst>
        </pc:spChg>
        <pc:spChg chg="add">
          <ac:chgData name="Emma Davies" userId="3e94b84b-a5d1-49d4-a97c-4409e68df124" providerId="ADAL" clId="{27ADAB51-A6C6-427E-8E79-8ED445E1C22B}" dt="2024-09-05T13:47:53.982" v="140" actId="26606"/>
          <ac:spMkLst>
            <pc:docMk/>
            <pc:sldMk cId="525933898" sldId="256"/>
            <ac:spMk id="19" creationId="{08C9B587-E65E-4B52-B37C-ABEBB6E87928}"/>
          </ac:spMkLst>
        </pc:spChg>
        <pc:picChg chg="add del mod ord">
          <ac:chgData name="Emma Davies" userId="3e94b84b-a5d1-49d4-a97c-4409e68df124" providerId="ADAL" clId="{27ADAB51-A6C6-427E-8E79-8ED445E1C22B}" dt="2024-09-05T15:17:59.836" v="586" actId="478"/>
          <ac:picMkLst>
            <pc:docMk/>
            <pc:sldMk cId="525933898" sldId="256"/>
            <ac:picMk id="2" creationId="{E1253B9C-69CC-DAA2-AEED-864805CB4E76}"/>
          </ac:picMkLst>
        </pc:picChg>
      </pc:sldChg>
      <pc:sldChg chg="del">
        <pc:chgData name="Emma Davies" userId="3e94b84b-a5d1-49d4-a97c-4409e68df124" providerId="ADAL" clId="{27ADAB51-A6C6-427E-8E79-8ED445E1C22B}" dt="2024-09-05T15:01:24.545" v="431" actId="2696"/>
        <pc:sldMkLst>
          <pc:docMk/>
          <pc:sldMk cId="3683822633" sldId="258"/>
        </pc:sldMkLst>
      </pc:sldChg>
      <pc:sldChg chg="modSp mod">
        <pc:chgData name="Emma Davies" userId="3e94b84b-a5d1-49d4-a97c-4409e68df124" providerId="ADAL" clId="{27ADAB51-A6C6-427E-8E79-8ED445E1C22B}" dt="2024-09-05T15:06:18.272" v="578" actId="20577"/>
        <pc:sldMkLst>
          <pc:docMk/>
          <pc:sldMk cId="3606944123" sldId="259"/>
        </pc:sldMkLst>
        <pc:spChg chg="mod">
          <ac:chgData name="Emma Davies" userId="3e94b84b-a5d1-49d4-a97c-4409e68df124" providerId="ADAL" clId="{27ADAB51-A6C6-427E-8E79-8ED445E1C22B}" dt="2024-09-05T15:06:18.272" v="578" actId="20577"/>
          <ac:spMkLst>
            <pc:docMk/>
            <pc:sldMk cId="3606944123" sldId="259"/>
            <ac:spMk id="4" creationId="{2A72DD65-C04E-EC7B-C4D6-2ABF6A4096DF}"/>
          </ac:spMkLst>
        </pc:spChg>
        <pc:spChg chg="mod">
          <ac:chgData name="Emma Davies" userId="3e94b84b-a5d1-49d4-a97c-4409e68df124" providerId="ADAL" clId="{27ADAB51-A6C6-427E-8E79-8ED445E1C22B}" dt="2024-09-05T13:43:03.654" v="51" actId="20577"/>
          <ac:spMkLst>
            <pc:docMk/>
            <pc:sldMk cId="3606944123" sldId="259"/>
            <ac:spMk id="5" creationId="{6CE329AC-A137-1FE6-8CA3-5D25450DD4FB}"/>
          </ac:spMkLst>
        </pc:spChg>
      </pc:sldChg>
      <pc:sldChg chg="del">
        <pc:chgData name="Emma Davies" userId="3e94b84b-a5d1-49d4-a97c-4409e68df124" providerId="ADAL" clId="{27ADAB51-A6C6-427E-8E79-8ED445E1C22B}" dt="2024-09-05T15:01:30.402" v="433" actId="2696"/>
        <pc:sldMkLst>
          <pc:docMk/>
          <pc:sldMk cId="318033997" sldId="261"/>
        </pc:sldMkLst>
      </pc:sldChg>
      <pc:sldChg chg="del">
        <pc:chgData name="Emma Davies" userId="3e94b84b-a5d1-49d4-a97c-4409e68df124" providerId="ADAL" clId="{27ADAB51-A6C6-427E-8E79-8ED445E1C22B}" dt="2024-09-05T15:01:33.777" v="434" actId="2696"/>
        <pc:sldMkLst>
          <pc:docMk/>
          <pc:sldMk cId="1299550842" sldId="262"/>
        </pc:sldMkLst>
      </pc:sldChg>
      <pc:sldChg chg="del">
        <pc:chgData name="Emma Davies" userId="3e94b84b-a5d1-49d4-a97c-4409e68df124" providerId="ADAL" clId="{27ADAB51-A6C6-427E-8E79-8ED445E1C22B}" dt="2024-09-05T15:02:06.949" v="485" actId="2696"/>
        <pc:sldMkLst>
          <pc:docMk/>
          <pc:sldMk cId="624931231" sldId="263"/>
        </pc:sldMkLst>
      </pc:sldChg>
      <pc:sldChg chg="delSp modSp mod">
        <pc:chgData name="Emma Davies" userId="3e94b84b-a5d1-49d4-a97c-4409e68df124" providerId="ADAL" clId="{27ADAB51-A6C6-427E-8E79-8ED445E1C22B}" dt="2024-09-05T15:02:03.046" v="484" actId="478"/>
        <pc:sldMkLst>
          <pc:docMk/>
          <pc:sldMk cId="2429051995" sldId="264"/>
        </pc:sldMkLst>
        <pc:spChg chg="mod">
          <ac:chgData name="Emma Davies" userId="3e94b84b-a5d1-49d4-a97c-4409e68df124" providerId="ADAL" clId="{27ADAB51-A6C6-427E-8E79-8ED445E1C22B}" dt="2024-09-05T15:01:55.363" v="481" actId="20577"/>
          <ac:spMkLst>
            <pc:docMk/>
            <pc:sldMk cId="2429051995" sldId="264"/>
            <ac:spMk id="4" creationId="{2A72DD65-C04E-EC7B-C4D6-2ABF6A4096DF}"/>
          </ac:spMkLst>
        </pc:spChg>
        <pc:spChg chg="del mod">
          <ac:chgData name="Emma Davies" userId="3e94b84b-a5d1-49d4-a97c-4409e68df124" providerId="ADAL" clId="{27ADAB51-A6C6-427E-8E79-8ED445E1C22B}" dt="2024-09-05T15:02:03.046" v="484" actId="478"/>
          <ac:spMkLst>
            <pc:docMk/>
            <pc:sldMk cId="2429051995" sldId="264"/>
            <ac:spMk id="5" creationId="{6CE329AC-A137-1FE6-8CA3-5D25450DD4FB}"/>
          </ac:spMkLst>
        </pc:spChg>
      </pc:sldChg>
      <pc:sldChg chg="addSp delSp modSp mod">
        <pc:chgData name="Emma Davies" userId="3e94b84b-a5d1-49d4-a97c-4409e68df124" providerId="ADAL" clId="{27ADAB51-A6C6-427E-8E79-8ED445E1C22B}" dt="2024-09-05T15:39:59.017" v="640" actId="404"/>
        <pc:sldMkLst>
          <pc:docMk/>
          <pc:sldMk cId="3138151739" sldId="265"/>
        </pc:sldMkLst>
        <pc:spChg chg="del mod">
          <ac:chgData name="Emma Davies" userId="3e94b84b-a5d1-49d4-a97c-4409e68df124" providerId="ADAL" clId="{27ADAB51-A6C6-427E-8E79-8ED445E1C22B}" dt="2024-09-05T13:48:44.904" v="153" actId="478"/>
          <ac:spMkLst>
            <pc:docMk/>
            <pc:sldMk cId="3138151739" sldId="265"/>
            <ac:spMk id="2" creationId="{3EF257AA-1E5F-3A4E-B1CA-1928BE976DCD}"/>
          </ac:spMkLst>
        </pc:spChg>
        <pc:spChg chg="add del mod">
          <ac:chgData name="Emma Davies" userId="3e94b84b-a5d1-49d4-a97c-4409e68df124" providerId="ADAL" clId="{27ADAB51-A6C6-427E-8E79-8ED445E1C22B}" dt="2024-09-05T13:48:49.415" v="155" actId="478"/>
          <ac:spMkLst>
            <pc:docMk/>
            <pc:sldMk cId="3138151739" sldId="265"/>
            <ac:spMk id="4" creationId="{17D6C63F-10F2-C5F2-8269-3DF0E38BCE5B}"/>
          </ac:spMkLst>
        </pc:spChg>
        <pc:spChg chg="mod">
          <ac:chgData name="Emma Davies" userId="3e94b84b-a5d1-49d4-a97c-4409e68df124" providerId="ADAL" clId="{27ADAB51-A6C6-427E-8E79-8ED445E1C22B}" dt="2024-09-05T13:50:12.713" v="170" actId="1076"/>
          <ac:spMkLst>
            <pc:docMk/>
            <pc:sldMk cId="3138151739" sldId="265"/>
            <ac:spMk id="5" creationId="{A042E53A-BDC0-89C9-CCD0-0317A6D7CB4B}"/>
          </ac:spMkLst>
        </pc:spChg>
        <pc:spChg chg="mod">
          <ac:chgData name="Emma Davies" userId="3e94b84b-a5d1-49d4-a97c-4409e68df124" providerId="ADAL" clId="{27ADAB51-A6C6-427E-8E79-8ED445E1C22B}" dt="2024-09-05T15:39:59.017" v="640" actId="404"/>
          <ac:spMkLst>
            <pc:docMk/>
            <pc:sldMk cId="3138151739" sldId="265"/>
            <ac:spMk id="6" creationId="{65414DC3-76EE-BB6C-8174-6673431BF1BE}"/>
          </ac:spMkLst>
        </pc:spChg>
        <pc:spChg chg="del mod">
          <ac:chgData name="Emma Davies" userId="3e94b84b-a5d1-49d4-a97c-4409e68df124" providerId="ADAL" clId="{27ADAB51-A6C6-427E-8E79-8ED445E1C22B}" dt="2024-09-05T13:48:57.902" v="159" actId="478"/>
          <ac:spMkLst>
            <pc:docMk/>
            <pc:sldMk cId="3138151739" sldId="265"/>
            <ac:spMk id="7" creationId="{18C0E91B-7126-504C-F81D-411AB46FAEAE}"/>
          </ac:spMkLst>
        </pc:spChg>
        <pc:picChg chg="add mod">
          <ac:chgData name="Emma Davies" userId="3e94b84b-a5d1-49d4-a97c-4409e68df124" providerId="ADAL" clId="{27ADAB51-A6C6-427E-8E79-8ED445E1C22B}" dt="2024-09-05T13:48:53.400" v="157" actId="1076"/>
          <ac:picMkLst>
            <pc:docMk/>
            <pc:sldMk cId="3138151739" sldId="265"/>
            <ac:picMk id="9" creationId="{B38CB8E2-B078-0048-6B99-DAA5852463B7}"/>
          </ac:picMkLst>
        </pc:picChg>
        <pc:picChg chg="del">
          <ac:chgData name="Emma Davies" userId="3e94b84b-a5d1-49d4-a97c-4409e68df124" providerId="ADAL" clId="{27ADAB51-A6C6-427E-8E79-8ED445E1C22B}" dt="2024-09-05T13:51:21.488" v="205" actId="478"/>
          <ac:picMkLst>
            <pc:docMk/>
            <pc:sldMk cId="3138151739" sldId="265"/>
            <ac:picMk id="10" creationId="{E9D20084-F59B-F718-C5CC-C98212ECD74F}"/>
          </ac:picMkLst>
        </pc:picChg>
      </pc:sldChg>
      <pc:sldChg chg="del">
        <pc:chgData name="Emma Davies" userId="3e94b84b-a5d1-49d4-a97c-4409e68df124" providerId="ADAL" clId="{27ADAB51-A6C6-427E-8E79-8ED445E1C22B}" dt="2024-09-05T15:03:34.060" v="496" actId="2696"/>
        <pc:sldMkLst>
          <pc:docMk/>
          <pc:sldMk cId="3021371185" sldId="266"/>
        </pc:sldMkLst>
      </pc:sldChg>
      <pc:sldChg chg="del">
        <pc:chgData name="Emma Davies" userId="3e94b84b-a5d1-49d4-a97c-4409e68df124" providerId="ADAL" clId="{27ADAB51-A6C6-427E-8E79-8ED445E1C22B}" dt="2024-09-05T15:04:49.584" v="563" actId="2696"/>
        <pc:sldMkLst>
          <pc:docMk/>
          <pc:sldMk cId="2379870071" sldId="267"/>
        </pc:sldMkLst>
      </pc:sldChg>
      <pc:sldChg chg="del">
        <pc:chgData name="Emma Davies" userId="3e94b84b-a5d1-49d4-a97c-4409e68df124" providerId="ADAL" clId="{27ADAB51-A6C6-427E-8E79-8ED445E1C22B}" dt="2024-09-05T15:01:28.268" v="432" actId="2696"/>
        <pc:sldMkLst>
          <pc:docMk/>
          <pc:sldMk cId="2696487352" sldId="268"/>
        </pc:sldMkLst>
      </pc:sldChg>
      <pc:sldChg chg="del">
        <pc:chgData name="Emma Davies" userId="3e94b84b-a5d1-49d4-a97c-4409e68df124" providerId="ADAL" clId="{27ADAB51-A6C6-427E-8E79-8ED445E1C22B}" dt="2024-09-05T15:02:11.067" v="486" actId="2696"/>
        <pc:sldMkLst>
          <pc:docMk/>
          <pc:sldMk cId="4094343889" sldId="269"/>
        </pc:sldMkLst>
      </pc:sldChg>
      <pc:sldChg chg="del">
        <pc:chgData name="Emma Davies" userId="3e94b84b-a5d1-49d4-a97c-4409e68df124" providerId="ADAL" clId="{27ADAB51-A6C6-427E-8E79-8ED445E1C22B}" dt="2024-09-05T15:02:14.546" v="487" actId="2696"/>
        <pc:sldMkLst>
          <pc:docMk/>
          <pc:sldMk cId="232203854" sldId="270"/>
        </pc:sldMkLst>
      </pc:sldChg>
      <pc:sldChg chg="del">
        <pc:chgData name="Emma Davies" userId="3e94b84b-a5d1-49d4-a97c-4409e68df124" providerId="ADAL" clId="{27ADAB51-A6C6-427E-8E79-8ED445E1C22B}" dt="2024-09-05T15:06:37.937" v="580" actId="2696"/>
        <pc:sldMkLst>
          <pc:docMk/>
          <pc:sldMk cId="3444006453" sldId="271"/>
        </pc:sldMkLst>
      </pc:sldChg>
      <pc:sldChg chg="del">
        <pc:chgData name="Emma Davies" userId="3e94b84b-a5d1-49d4-a97c-4409e68df124" providerId="ADAL" clId="{27ADAB51-A6C6-427E-8E79-8ED445E1C22B}" dt="2024-09-05T15:06:37.937" v="580" actId="2696"/>
        <pc:sldMkLst>
          <pc:docMk/>
          <pc:sldMk cId="981028901" sldId="272"/>
        </pc:sldMkLst>
      </pc:sldChg>
      <pc:sldChg chg="del">
        <pc:chgData name="Emma Davies" userId="3e94b84b-a5d1-49d4-a97c-4409e68df124" providerId="ADAL" clId="{27ADAB51-A6C6-427E-8E79-8ED445E1C22B}" dt="2024-09-05T15:06:47.032" v="581" actId="2696"/>
        <pc:sldMkLst>
          <pc:docMk/>
          <pc:sldMk cId="3066543703" sldId="273"/>
        </pc:sldMkLst>
      </pc:sldChg>
      <pc:sldChg chg="del">
        <pc:chgData name="Emma Davies" userId="3e94b84b-a5d1-49d4-a97c-4409e68df124" providerId="ADAL" clId="{27ADAB51-A6C6-427E-8E79-8ED445E1C22B}" dt="2024-09-05T15:06:47.032" v="581" actId="2696"/>
        <pc:sldMkLst>
          <pc:docMk/>
          <pc:sldMk cId="3560606984" sldId="274"/>
        </pc:sldMkLst>
      </pc:sldChg>
      <pc:sldChg chg="del">
        <pc:chgData name="Emma Davies" userId="3e94b84b-a5d1-49d4-a97c-4409e68df124" providerId="ADAL" clId="{27ADAB51-A6C6-427E-8E79-8ED445E1C22B}" dt="2024-09-05T15:06:37.937" v="580" actId="2696"/>
        <pc:sldMkLst>
          <pc:docMk/>
          <pc:sldMk cId="2313315236" sldId="275"/>
        </pc:sldMkLst>
      </pc:sldChg>
      <pc:sldChg chg="del">
        <pc:chgData name="Emma Davies" userId="3e94b84b-a5d1-49d4-a97c-4409e68df124" providerId="ADAL" clId="{27ADAB51-A6C6-427E-8E79-8ED445E1C22B}" dt="2024-09-05T15:06:47.032" v="581" actId="2696"/>
        <pc:sldMkLst>
          <pc:docMk/>
          <pc:sldMk cId="412949630" sldId="276"/>
        </pc:sldMkLst>
      </pc:sldChg>
      <pc:sldChg chg="del">
        <pc:chgData name="Emma Davies" userId="3e94b84b-a5d1-49d4-a97c-4409e68df124" providerId="ADAL" clId="{27ADAB51-A6C6-427E-8E79-8ED445E1C22B}" dt="2024-09-05T15:05:00.780" v="568" actId="2696"/>
        <pc:sldMkLst>
          <pc:docMk/>
          <pc:sldMk cId="4279668034" sldId="277"/>
        </pc:sldMkLst>
      </pc:sldChg>
      <pc:sldChg chg="del">
        <pc:chgData name="Emma Davies" userId="3e94b84b-a5d1-49d4-a97c-4409e68df124" providerId="ADAL" clId="{27ADAB51-A6C6-427E-8E79-8ED445E1C22B}" dt="2024-09-05T15:05:02.613" v="569" actId="2696"/>
        <pc:sldMkLst>
          <pc:docMk/>
          <pc:sldMk cId="2932312728" sldId="278"/>
        </pc:sldMkLst>
      </pc:sldChg>
      <pc:sldChg chg="del">
        <pc:chgData name="Emma Davies" userId="3e94b84b-a5d1-49d4-a97c-4409e68df124" providerId="ADAL" clId="{27ADAB51-A6C6-427E-8E79-8ED445E1C22B}" dt="2024-09-05T15:05:32.049" v="570" actId="2696"/>
        <pc:sldMkLst>
          <pc:docMk/>
          <pc:sldMk cId="320866509" sldId="279"/>
        </pc:sldMkLst>
      </pc:sldChg>
      <pc:sldChg chg="del">
        <pc:chgData name="Emma Davies" userId="3e94b84b-a5d1-49d4-a97c-4409e68df124" providerId="ADAL" clId="{27ADAB51-A6C6-427E-8E79-8ED445E1C22B}" dt="2024-09-05T15:05:34.099" v="571" actId="2696"/>
        <pc:sldMkLst>
          <pc:docMk/>
          <pc:sldMk cId="1712076231" sldId="280"/>
        </pc:sldMkLst>
      </pc:sldChg>
      <pc:sldChg chg="del">
        <pc:chgData name="Emma Davies" userId="3e94b84b-a5d1-49d4-a97c-4409e68df124" providerId="ADAL" clId="{27ADAB51-A6C6-427E-8E79-8ED445E1C22B}" dt="2024-09-05T15:07:02.329" v="583" actId="2696"/>
        <pc:sldMkLst>
          <pc:docMk/>
          <pc:sldMk cId="1547110768" sldId="285"/>
        </pc:sldMkLst>
      </pc:sldChg>
      <pc:sldChg chg="del">
        <pc:chgData name="Emma Davies" userId="3e94b84b-a5d1-49d4-a97c-4409e68df124" providerId="ADAL" clId="{27ADAB51-A6C6-427E-8E79-8ED445E1C22B}" dt="2024-09-05T15:07:02.329" v="583" actId="2696"/>
        <pc:sldMkLst>
          <pc:docMk/>
          <pc:sldMk cId="2225652216" sldId="286"/>
        </pc:sldMkLst>
      </pc:sldChg>
      <pc:sldChg chg="del">
        <pc:chgData name="Emma Davies" userId="3e94b84b-a5d1-49d4-a97c-4409e68df124" providerId="ADAL" clId="{27ADAB51-A6C6-427E-8E79-8ED445E1C22B}" dt="2024-09-05T15:07:02.329" v="583" actId="2696"/>
        <pc:sldMkLst>
          <pc:docMk/>
          <pc:sldMk cId="3375009062" sldId="287"/>
        </pc:sldMkLst>
      </pc:sldChg>
      <pc:sldChg chg="del">
        <pc:chgData name="Emma Davies" userId="3e94b84b-a5d1-49d4-a97c-4409e68df124" providerId="ADAL" clId="{27ADAB51-A6C6-427E-8E79-8ED445E1C22B}" dt="2024-09-05T15:07:02.329" v="583" actId="2696"/>
        <pc:sldMkLst>
          <pc:docMk/>
          <pc:sldMk cId="3377401543" sldId="288"/>
        </pc:sldMkLst>
      </pc:sldChg>
      <pc:sldChg chg="del">
        <pc:chgData name="Emma Davies" userId="3e94b84b-a5d1-49d4-a97c-4409e68df124" providerId="ADAL" clId="{27ADAB51-A6C6-427E-8E79-8ED445E1C22B}" dt="2024-09-05T15:07:02.329" v="583" actId="2696"/>
        <pc:sldMkLst>
          <pc:docMk/>
          <pc:sldMk cId="377348823" sldId="289"/>
        </pc:sldMkLst>
      </pc:sldChg>
      <pc:sldChg chg="del">
        <pc:chgData name="Emma Davies" userId="3e94b84b-a5d1-49d4-a97c-4409e68df124" providerId="ADAL" clId="{27ADAB51-A6C6-427E-8E79-8ED445E1C22B}" dt="2024-09-05T15:07:02.329" v="583" actId="2696"/>
        <pc:sldMkLst>
          <pc:docMk/>
          <pc:sldMk cId="1774324953" sldId="290"/>
        </pc:sldMkLst>
      </pc:sldChg>
      <pc:sldChg chg="del">
        <pc:chgData name="Emma Davies" userId="3e94b84b-a5d1-49d4-a97c-4409e68df124" providerId="ADAL" clId="{27ADAB51-A6C6-427E-8E79-8ED445E1C22B}" dt="2024-09-05T15:04:23.392" v="556" actId="2696"/>
        <pc:sldMkLst>
          <pc:docMk/>
          <pc:sldMk cId="709244644" sldId="291"/>
        </pc:sldMkLst>
      </pc:sldChg>
      <pc:sldChg chg="del">
        <pc:chgData name="Emma Davies" userId="3e94b84b-a5d1-49d4-a97c-4409e68df124" providerId="ADAL" clId="{27ADAB51-A6C6-427E-8E79-8ED445E1C22B}" dt="2024-09-05T15:03:48.497" v="498" actId="2696"/>
        <pc:sldMkLst>
          <pc:docMk/>
          <pc:sldMk cId="1349513535" sldId="292"/>
        </pc:sldMkLst>
      </pc:sldChg>
      <pc:sldChg chg="del">
        <pc:chgData name="Emma Davies" userId="3e94b84b-a5d1-49d4-a97c-4409e68df124" providerId="ADAL" clId="{27ADAB51-A6C6-427E-8E79-8ED445E1C22B}" dt="2024-09-05T15:04:27.257" v="557" actId="2696"/>
        <pc:sldMkLst>
          <pc:docMk/>
          <pc:sldMk cId="3596836732" sldId="293"/>
        </pc:sldMkLst>
      </pc:sldChg>
      <pc:sldChg chg="del">
        <pc:chgData name="Emma Davies" userId="3e94b84b-a5d1-49d4-a97c-4409e68df124" providerId="ADAL" clId="{27ADAB51-A6C6-427E-8E79-8ED445E1C22B}" dt="2024-09-05T15:04:29.674" v="558" actId="2696"/>
        <pc:sldMkLst>
          <pc:docMk/>
          <pc:sldMk cId="356157706" sldId="294"/>
        </pc:sldMkLst>
      </pc:sldChg>
      <pc:sldChg chg="del">
        <pc:chgData name="Emma Davies" userId="3e94b84b-a5d1-49d4-a97c-4409e68df124" providerId="ADAL" clId="{27ADAB51-A6C6-427E-8E79-8ED445E1C22B}" dt="2024-09-05T15:03:44.189" v="497" actId="2696"/>
        <pc:sldMkLst>
          <pc:docMk/>
          <pc:sldMk cId="2732435195" sldId="295"/>
        </pc:sldMkLst>
      </pc:sldChg>
      <pc:sldChg chg="modSp mod">
        <pc:chgData name="Emma Davies" userId="3e94b84b-a5d1-49d4-a97c-4409e68df124" providerId="ADAL" clId="{27ADAB51-A6C6-427E-8E79-8ED445E1C22B}" dt="2024-09-05T15:04:17.171" v="555" actId="20577"/>
        <pc:sldMkLst>
          <pc:docMk/>
          <pc:sldMk cId="2118829299" sldId="296"/>
        </pc:sldMkLst>
        <pc:spChg chg="mod">
          <ac:chgData name="Emma Davies" userId="3e94b84b-a5d1-49d4-a97c-4409e68df124" providerId="ADAL" clId="{27ADAB51-A6C6-427E-8E79-8ED445E1C22B}" dt="2024-09-05T15:04:04.237" v="528" actId="20577"/>
          <ac:spMkLst>
            <pc:docMk/>
            <pc:sldMk cId="2118829299" sldId="296"/>
            <ac:spMk id="7" creationId="{541899C0-1F2C-E454-797D-7415AF443C8A}"/>
          </ac:spMkLst>
        </pc:spChg>
        <pc:spChg chg="mod">
          <ac:chgData name="Emma Davies" userId="3e94b84b-a5d1-49d4-a97c-4409e68df124" providerId="ADAL" clId="{27ADAB51-A6C6-427E-8E79-8ED445E1C22B}" dt="2024-09-05T15:04:17.171" v="555" actId="20577"/>
          <ac:spMkLst>
            <pc:docMk/>
            <pc:sldMk cId="2118829299" sldId="296"/>
            <ac:spMk id="13" creationId="{7425E300-C069-FED1-63D8-2EEC98C6E3FD}"/>
          </ac:spMkLst>
        </pc:spChg>
      </pc:sldChg>
      <pc:sldChg chg="del">
        <pc:chgData name="Emma Davies" userId="3e94b84b-a5d1-49d4-a97c-4409e68df124" providerId="ADAL" clId="{27ADAB51-A6C6-427E-8E79-8ED445E1C22B}" dt="2024-09-05T15:02:17.411" v="488" actId="2696"/>
        <pc:sldMkLst>
          <pc:docMk/>
          <pc:sldMk cId="2438066945" sldId="298"/>
        </pc:sldMkLst>
      </pc:sldChg>
      <pc:sldChg chg="modSp add del mod">
        <pc:chgData name="Emma Davies" userId="3e94b84b-a5d1-49d4-a97c-4409e68df124" providerId="ADAL" clId="{27ADAB51-A6C6-427E-8E79-8ED445E1C22B}" dt="2024-09-05T15:38:36.545" v="629" actId="20577"/>
        <pc:sldMkLst>
          <pc:docMk/>
          <pc:sldMk cId="2834712999" sldId="299"/>
        </pc:sldMkLst>
        <pc:spChg chg="mod">
          <ac:chgData name="Emma Davies" userId="3e94b84b-a5d1-49d4-a97c-4409e68df124" providerId="ADAL" clId="{27ADAB51-A6C6-427E-8E79-8ED445E1C22B}" dt="2024-09-05T15:38:36.545" v="629" actId="20577"/>
          <ac:spMkLst>
            <pc:docMk/>
            <pc:sldMk cId="2834712999" sldId="299"/>
            <ac:spMk id="3" creationId="{4D182AE7-CDEB-3D3E-D8B7-C576B20398C0}"/>
          </ac:spMkLst>
        </pc:spChg>
      </pc:sldChg>
      <pc:sldChg chg="del">
        <pc:chgData name="Emma Davies" userId="3e94b84b-a5d1-49d4-a97c-4409e68df124" providerId="ADAL" clId="{27ADAB51-A6C6-427E-8E79-8ED445E1C22B}" dt="2024-09-05T15:02:22.083" v="490" actId="2696"/>
        <pc:sldMkLst>
          <pc:docMk/>
          <pc:sldMk cId="1478106491" sldId="300"/>
        </pc:sldMkLst>
      </pc:sldChg>
      <pc:sldChg chg="del">
        <pc:chgData name="Emma Davies" userId="3e94b84b-a5d1-49d4-a97c-4409e68df124" providerId="ADAL" clId="{27ADAB51-A6C6-427E-8E79-8ED445E1C22B}" dt="2024-09-05T15:02:24.036" v="491" actId="2696"/>
        <pc:sldMkLst>
          <pc:docMk/>
          <pc:sldMk cId="2447557077" sldId="301"/>
        </pc:sldMkLst>
      </pc:sldChg>
      <pc:sldChg chg="del">
        <pc:chgData name="Emma Davies" userId="3e94b84b-a5d1-49d4-a97c-4409e68df124" providerId="ADAL" clId="{27ADAB51-A6C6-427E-8E79-8ED445E1C22B}" dt="2024-09-05T15:02:28.122" v="492" actId="2696"/>
        <pc:sldMkLst>
          <pc:docMk/>
          <pc:sldMk cId="3772154565" sldId="302"/>
        </pc:sldMkLst>
      </pc:sldChg>
      <pc:sldChg chg="del">
        <pc:chgData name="Emma Davies" userId="3e94b84b-a5d1-49d4-a97c-4409e68df124" providerId="ADAL" clId="{27ADAB51-A6C6-427E-8E79-8ED445E1C22B}" dt="2024-09-05T15:01:19.477" v="430" actId="2696"/>
        <pc:sldMkLst>
          <pc:docMk/>
          <pc:sldMk cId="3712346490" sldId="303"/>
        </pc:sldMkLst>
      </pc:sldChg>
      <pc:sldChg chg="del">
        <pc:chgData name="Emma Davies" userId="3e94b84b-a5d1-49d4-a97c-4409e68df124" providerId="ADAL" clId="{27ADAB51-A6C6-427E-8E79-8ED445E1C22B}" dt="2024-09-05T15:01:14.376" v="429" actId="2696"/>
        <pc:sldMkLst>
          <pc:docMk/>
          <pc:sldMk cId="1012791817" sldId="305"/>
        </pc:sldMkLst>
      </pc:sldChg>
      <pc:sldChg chg="del">
        <pc:chgData name="Emma Davies" userId="3e94b84b-a5d1-49d4-a97c-4409e68df124" providerId="ADAL" clId="{27ADAB51-A6C6-427E-8E79-8ED445E1C22B}" dt="2024-09-05T15:06:30.508" v="579" actId="2696"/>
        <pc:sldMkLst>
          <pc:docMk/>
          <pc:sldMk cId="565930465" sldId="306"/>
        </pc:sldMkLst>
      </pc:sldChg>
      <pc:sldChg chg="del">
        <pc:chgData name="Emma Davies" userId="3e94b84b-a5d1-49d4-a97c-4409e68df124" providerId="ADAL" clId="{27ADAB51-A6C6-427E-8E79-8ED445E1C22B}" dt="2024-09-05T15:06:30.508" v="579" actId="2696"/>
        <pc:sldMkLst>
          <pc:docMk/>
          <pc:sldMk cId="2193689674" sldId="307"/>
        </pc:sldMkLst>
      </pc:sldChg>
      <pc:sldChg chg="del">
        <pc:chgData name="Emma Davies" userId="3e94b84b-a5d1-49d4-a97c-4409e68df124" providerId="ADAL" clId="{27ADAB51-A6C6-427E-8E79-8ED445E1C22B}" dt="2024-09-05T15:06:30.508" v="579" actId="2696"/>
        <pc:sldMkLst>
          <pc:docMk/>
          <pc:sldMk cId="1294812131" sldId="308"/>
        </pc:sldMkLst>
      </pc:sldChg>
      <pc:sldChg chg="del">
        <pc:chgData name="Emma Davies" userId="3e94b84b-a5d1-49d4-a97c-4409e68df124" providerId="ADAL" clId="{27ADAB51-A6C6-427E-8E79-8ED445E1C22B}" dt="2024-09-05T15:06:37.937" v="580" actId="2696"/>
        <pc:sldMkLst>
          <pc:docMk/>
          <pc:sldMk cId="1933556338" sldId="309"/>
        </pc:sldMkLst>
      </pc:sldChg>
      <pc:sldChg chg="del">
        <pc:chgData name="Emma Davies" userId="3e94b84b-a5d1-49d4-a97c-4409e68df124" providerId="ADAL" clId="{27ADAB51-A6C6-427E-8E79-8ED445E1C22B}" dt="2024-09-05T15:06:37.937" v="580" actId="2696"/>
        <pc:sldMkLst>
          <pc:docMk/>
          <pc:sldMk cId="3319517205" sldId="310"/>
        </pc:sldMkLst>
      </pc:sldChg>
      <pc:sldChg chg="del">
        <pc:chgData name="Emma Davies" userId="3e94b84b-a5d1-49d4-a97c-4409e68df124" providerId="ADAL" clId="{27ADAB51-A6C6-427E-8E79-8ED445E1C22B}" dt="2024-09-05T15:07:02.329" v="583" actId="2696"/>
        <pc:sldMkLst>
          <pc:docMk/>
          <pc:sldMk cId="2145033601" sldId="311"/>
        </pc:sldMkLst>
      </pc:sldChg>
      <pc:sldChg chg="del">
        <pc:chgData name="Emma Davies" userId="3e94b84b-a5d1-49d4-a97c-4409e68df124" providerId="ADAL" clId="{27ADAB51-A6C6-427E-8E79-8ED445E1C22B}" dt="2024-09-05T15:07:07.489" v="584" actId="2696"/>
        <pc:sldMkLst>
          <pc:docMk/>
          <pc:sldMk cId="3205017182" sldId="312"/>
        </pc:sldMkLst>
      </pc:sldChg>
      <pc:sldChg chg="del">
        <pc:chgData name="Emma Davies" userId="3e94b84b-a5d1-49d4-a97c-4409e68df124" providerId="ADAL" clId="{27ADAB51-A6C6-427E-8E79-8ED445E1C22B}" dt="2024-09-05T15:04:37.369" v="561" actId="2696"/>
        <pc:sldMkLst>
          <pc:docMk/>
          <pc:sldMk cId="2161280708" sldId="315"/>
        </pc:sldMkLst>
      </pc:sldChg>
      <pc:sldChg chg="del">
        <pc:chgData name="Emma Davies" userId="3e94b84b-a5d1-49d4-a97c-4409e68df124" providerId="ADAL" clId="{27ADAB51-A6C6-427E-8E79-8ED445E1C22B}" dt="2024-09-05T15:04:39.201" v="562" actId="2696"/>
        <pc:sldMkLst>
          <pc:docMk/>
          <pc:sldMk cId="3846833436" sldId="316"/>
        </pc:sldMkLst>
      </pc:sldChg>
      <pc:sldChg chg="del">
        <pc:chgData name="Emma Davies" userId="3e94b84b-a5d1-49d4-a97c-4409e68df124" providerId="ADAL" clId="{27ADAB51-A6C6-427E-8E79-8ED445E1C22B}" dt="2024-09-05T15:07:07.489" v="584" actId="2696"/>
        <pc:sldMkLst>
          <pc:docMk/>
          <pc:sldMk cId="3263705481" sldId="317"/>
        </pc:sldMkLst>
      </pc:sldChg>
      <pc:sldChg chg="del">
        <pc:chgData name="Emma Davies" userId="3e94b84b-a5d1-49d4-a97c-4409e68df124" providerId="ADAL" clId="{27ADAB51-A6C6-427E-8E79-8ED445E1C22B}" dt="2024-09-05T15:07:07.489" v="584" actId="2696"/>
        <pc:sldMkLst>
          <pc:docMk/>
          <pc:sldMk cId="4245184865" sldId="318"/>
        </pc:sldMkLst>
      </pc:sldChg>
      <pc:sldChg chg="del">
        <pc:chgData name="Emma Davies" userId="3e94b84b-a5d1-49d4-a97c-4409e68df124" providerId="ADAL" clId="{27ADAB51-A6C6-427E-8E79-8ED445E1C22B}" dt="2024-09-05T15:04:34.987" v="560" actId="2696"/>
        <pc:sldMkLst>
          <pc:docMk/>
          <pc:sldMk cId="562661719" sldId="321"/>
        </pc:sldMkLst>
      </pc:sldChg>
      <pc:sldChg chg="del">
        <pc:chgData name="Emma Davies" userId="3e94b84b-a5d1-49d4-a97c-4409e68df124" providerId="ADAL" clId="{27ADAB51-A6C6-427E-8E79-8ED445E1C22B}" dt="2024-09-05T15:04:31.812" v="559" actId="2696"/>
        <pc:sldMkLst>
          <pc:docMk/>
          <pc:sldMk cId="3985522884" sldId="322"/>
        </pc:sldMkLst>
      </pc:sldChg>
      <pc:sldChg chg="del">
        <pc:chgData name="Emma Davies" userId="3e94b84b-a5d1-49d4-a97c-4409e68df124" providerId="ADAL" clId="{27ADAB51-A6C6-427E-8E79-8ED445E1C22B}" dt="2024-09-05T15:06:37.937" v="580" actId="2696"/>
        <pc:sldMkLst>
          <pc:docMk/>
          <pc:sldMk cId="966261727" sldId="323"/>
        </pc:sldMkLst>
      </pc:sldChg>
      <pc:sldChg chg="del">
        <pc:chgData name="Emma Davies" userId="3e94b84b-a5d1-49d4-a97c-4409e68df124" providerId="ADAL" clId="{27ADAB51-A6C6-427E-8E79-8ED445E1C22B}" dt="2024-09-05T15:04:51.695" v="564" actId="2696"/>
        <pc:sldMkLst>
          <pc:docMk/>
          <pc:sldMk cId="2886792268" sldId="325"/>
        </pc:sldMkLst>
      </pc:sldChg>
      <pc:sldChg chg="del">
        <pc:chgData name="Emma Davies" userId="3e94b84b-a5d1-49d4-a97c-4409e68df124" providerId="ADAL" clId="{27ADAB51-A6C6-427E-8E79-8ED445E1C22B}" dt="2024-09-05T15:04:53.550" v="565" actId="2696"/>
        <pc:sldMkLst>
          <pc:docMk/>
          <pc:sldMk cId="276138627" sldId="327"/>
        </pc:sldMkLst>
      </pc:sldChg>
      <pc:sldChg chg="del">
        <pc:chgData name="Emma Davies" userId="3e94b84b-a5d1-49d4-a97c-4409e68df124" providerId="ADAL" clId="{27ADAB51-A6C6-427E-8E79-8ED445E1C22B}" dt="2024-09-05T15:06:47.032" v="581" actId="2696"/>
        <pc:sldMkLst>
          <pc:docMk/>
          <pc:sldMk cId="785420413" sldId="328"/>
        </pc:sldMkLst>
      </pc:sldChg>
      <pc:sldChg chg="del">
        <pc:chgData name="Emma Davies" userId="3e94b84b-a5d1-49d4-a97c-4409e68df124" providerId="ADAL" clId="{27ADAB51-A6C6-427E-8E79-8ED445E1C22B}" dt="2024-09-05T15:06:52.445" v="582" actId="2696"/>
        <pc:sldMkLst>
          <pc:docMk/>
          <pc:sldMk cId="3700386277" sldId="329"/>
        </pc:sldMkLst>
      </pc:sldChg>
      <pc:sldChg chg="del">
        <pc:chgData name="Emma Davies" userId="3e94b84b-a5d1-49d4-a97c-4409e68df124" providerId="ADAL" clId="{27ADAB51-A6C6-427E-8E79-8ED445E1C22B}" dt="2024-09-05T15:06:52.445" v="582" actId="2696"/>
        <pc:sldMkLst>
          <pc:docMk/>
          <pc:sldMk cId="1167574800" sldId="330"/>
        </pc:sldMkLst>
      </pc:sldChg>
      <pc:sldChg chg="del">
        <pc:chgData name="Emma Davies" userId="3e94b84b-a5d1-49d4-a97c-4409e68df124" providerId="ADAL" clId="{27ADAB51-A6C6-427E-8E79-8ED445E1C22B}" dt="2024-09-05T15:06:52.445" v="582" actId="2696"/>
        <pc:sldMkLst>
          <pc:docMk/>
          <pc:sldMk cId="1881615449" sldId="331"/>
        </pc:sldMkLst>
      </pc:sldChg>
      <pc:sldChg chg="del">
        <pc:chgData name="Emma Davies" userId="3e94b84b-a5d1-49d4-a97c-4409e68df124" providerId="ADAL" clId="{27ADAB51-A6C6-427E-8E79-8ED445E1C22B}" dt="2024-09-05T15:06:47.032" v="581" actId="2696"/>
        <pc:sldMkLst>
          <pc:docMk/>
          <pc:sldMk cId="3969753101" sldId="332"/>
        </pc:sldMkLst>
      </pc:sldChg>
      <pc:sldChg chg="del">
        <pc:chgData name="Emma Davies" userId="3e94b84b-a5d1-49d4-a97c-4409e68df124" providerId="ADAL" clId="{27ADAB51-A6C6-427E-8E79-8ED445E1C22B}" dt="2024-09-05T15:06:47.032" v="581" actId="2696"/>
        <pc:sldMkLst>
          <pc:docMk/>
          <pc:sldMk cId="1741970701" sldId="333"/>
        </pc:sldMkLst>
      </pc:sldChg>
      <pc:sldChg chg="del">
        <pc:chgData name="Emma Davies" userId="3e94b84b-a5d1-49d4-a97c-4409e68df124" providerId="ADAL" clId="{27ADAB51-A6C6-427E-8E79-8ED445E1C22B}" dt="2024-09-05T15:06:52.445" v="582" actId="2696"/>
        <pc:sldMkLst>
          <pc:docMk/>
          <pc:sldMk cId="2319321445" sldId="334"/>
        </pc:sldMkLst>
      </pc:sldChg>
      <pc:sldChg chg="del">
        <pc:chgData name="Emma Davies" userId="3e94b84b-a5d1-49d4-a97c-4409e68df124" providerId="ADAL" clId="{27ADAB51-A6C6-427E-8E79-8ED445E1C22B}" dt="2024-09-05T15:06:52.445" v="582" actId="2696"/>
        <pc:sldMkLst>
          <pc:docMk/>
          <pc:sldMk cId="3631517150" sldId="335"/>
        </pc:sldMkLst>
      </pc:sldChg>
      <pc:sldChg chg="del">
        <pc:chgData name="Emma Davies" userId="3e94b84b-a5d1-49d4-a97c-4409e68df124" providerId="ADAL" clId="{27ADAB51-A6C6-427E-8E79-8ED445E1C22B}" dt="2024-09-05T15:06:52.445" v="582" actId="2696"/>
        <pc:sldMkLst>
          <pc:docMk/>
          <pc:sldMk cId="2414520756" sldId="336"/>
        </pc:sldMkLst>
      </pc:sldChg>
      <pc:sldChg chg="del">
        <pc:chgData name="Emma Davies" userId="3e94b84b-a5d1-49d4-a97c-4409e68df124" providerId="ADAL" clId="{27ADAB51-A6C6-427E-8E79-8ED445E1C22B}" dt="2024-09-05T15:06:47.032" v="581" actId="2696"/>
        <pc:sldMkLst>
          <pc:docMk/>
          <pc:sldMk cId="3964012548" sldId="337"/>
        </pc:sldMkLst>
      </pc:sldChg>
      <pc:sldChg chg="del">
        <pc:chgData name="Emma Davies" userId="3e94b84b-a5d1-49d4-a97c-4409e68df124" providerId="ADAL" clId="{27ADAB51-A6C6-427E-8E79-8ED445E1C22B}" dt="2024-09-05T15:06:47.032" v="581" actId="2696"/>
        <pc:sldMkLst>
          <pc:docMk/>
          <pc:sldMk cId="1828412758" sldId="338"/>
        </pc:sldMkLst>
      </pc:sldChg>
      <pc:sldChg chg="del">
        <pc:chgData name="Emma Davies" userId="3e94b84b-a5d1-49d4-a97c-4409e68df124" providerId="ADAL" clId="{27ADAB51-A6C6-427E-8E79-8ED445E1C22B}" dt="2024-09-05T15:06:47.032" v="581" actId="2696"/>
        <pc:sldMkLst>
          <pc:docMk/>
          <pc:sldMk cId="1237006021" sldId="339"/>
        </pc:sldMkLst>
      </pc:sldChg>
      <pc:sldChg chg="addSp delSp modSp del mod">
        <pc:chgData name="Emma Davies" userId="3e94b84b-a5d1-49d4-a97c-4409e68df124" providerId="ADAL" clId="{27ADAB51-A6C6-427E-8E79-8ED445E1C22B}" dt="2024-09-05T15:02:30.813" v="493" actId="2696"/>
        <pc:sldMkLst>
          <pc:docMk/>
          <pc:sldMk cId="2741022370" sldId="340"/>
        </pc:sldMkLst>
        <pc:spChg chg="mod">
          <ac:chgData name="Emma Davies" userId="3e94b84b-a5d1-49d4-a97c-4409e68df124" providerId="ADAL" clId="{27ADAB51-A6C6-427E-8E79-8ED445E1C22B}" dt="2024-09-05T13:46:18.290" v="55" actId="20577"/>
          <ac:spMkLst>
            <pc:docMk/>
            <pc:sldMk cId="2741022370" sldId="340"/>
            <ac:spMk id="2" creationId="{BF934C17-E2E0-149A-73B3-CCA3D1EC1431}"/>
          </ac:spMkLst>
        </pc:spChg>
        <pc:spChg chg="del">
          <ac:chgData name="Emma Davies" userId="3e94b84b-a5d1-49d4-a97c-4409e68df124" providerId="ADAL" clId="{27ADAB51-A6C6-427E-8E79-8ED445E1C22B}" dt="2024-09-05T13:46:07.950" v="52" actId="931"/>
          <ac:spMkLst>
            <pc:docMk/>
            <pc:sldMk cId="2741022370" sldId="340"/>
            <ac:spMk id="4" creationId="{EA84AD89-06A1-490A-ECAF-31AA2A1AD7A5}"/>
          </ac:spMkLst>
        </pc:spChg>
        <pc:picChg chg="add mod">
          <ac:chgData name="Emma Davies" userId="3e94b84b-a5d1-49d4-a97c-4409e68df124" providerId="ADAL" clId="{27ADAB51-A6C6-427E-8E79-8ED445E1C22B}" dt="2024-09-05T13:46:10.454" v="54" actId="962"/>
          <ac:picMkLst>
            <pc:docMk/>
            <pc:sldMk cId="2741022370" sldId="340"/>
            <ac:picMk id="5" creationId="{B9534DDF-E5E1-A63E-F1EB-096A1D4E2850}"/>
          </ac:picMkLst>
        </pc:picChg>
      </pc:sldChg>
      <pc:sldChg chg="del">
        <pc:chgData name="Emma Davies" userId="3e94b84b-a5d1-49d4-a97c-4409e68df124" providerId="ADAL" clId="{27ADAB51-A6C6-427E-8E79-8ED445E1C22B}" dt="2024-09-05T15:02:32.835" v="494" actId="2696"/>
        <pc:sldMkLst>
          <pc:docMk/>
          <pc:sldMk cId="3347480913" sldId="341"/>
        </pc:sldMkLst>
      </pc:sldChg>
      <pc:sldChg chg="del">
        <pc:chgData name="Emma Davies" userId="3e94b84b-a5d1-49d4-a97c-4409e68df124" providerId="ADAL" clId="{27ADAB51-A6C6-427E-8E79-8ED445E1C22B}" dt="2024-09-05T15:04:55.838" v="566" actId="2696"/>
        <pc:sldMkLst>
          <pc:docMk/>
          <pc:sldMk cId="640334793" sldId="348"/>
        </pc:sldMkLst>
      </pc:sldChg>
      <pc:sldChg chg="del">
        <pc:chgData name="Emma Davies" userId="3e94b84b-a5d1-49d4-a97c-4409e68df124" providerId="ADAL" clId="{27ADAB51-A6C6-427E-8E79-8ED445E1C22B}" dt="2024-09-05T15:04:58.370" v="567" actId="2696"/>
        <pc:sldMkLst>
          <pc:docMk/>
          <pc:sldMk cId="1558696608" sldId="349"/>
        </pc:sldMkLst>
      </pc:sldChg>
      <pc:sldChg chg="del">
        <pc:chgData name="Emma Davies" userId="3e94b84b-a5d1-49d4-a97c-4409e68df124" providerId="ADAL" clId="{27ADAB51-A6C6-427E-8E79-8ED445E1C22B}" dt="2024-09-05T15:06:37.937" v="580" actId="2696"/>
        <pc:sldMkLst>
          <pc:docMk/>
          <pc:sldMk cId="4147310938" sldId="350"/>
        </pc:sldMkLst>
      </pc:sldChg>
      <pc:sldChg chg="addSp delSp modSp mod">
        <pc:chgData name="Emma Davies" userId="3e94b84b-a5d1-49d4-a97c-4409e68df124" providerId="ADAL" clId="{27ADAB51-A6C6-427E-8E79-8ED445E1C22B}" dt="2024-09-05T15:40:43.343" v="649" actId="14100"/>
        <pc:sldMkLst>
          <pc:docMk/>
          <pc:sldMk cId="543314919" sldId="351"/>
        </pc:sldMkLst>
        <pc:spChg chg="mod">
          <ac:chgData name="Emma Davies" userId="3e94b84b-a5d1-49d4-a97c-4409e68df124" providerId="ADAL" clId="{27ADAB51-A6C6-427E-8E79-8ED445E1C22B}" dt="2024-09-05T15:40:43.343" v="649" actId="14100"/>
          <ac:spMkLst>
            <pc:docMk/>
            <pc:sldMk cId="543314919" sldId="351"/>
            <ac:spMk id="5" creationId="{A042E53A-BDC0-89C9-CCD0-0317A6D7CB4B}"/>
          </ac:spMkLst>
        </pc:spChg>
        <pc:spChg chg="mod">
          <ac:chgData name="Emma Davies" userId="3e94b84b-a5d1-49d4-a97c-4409e68df124" providerId="ADAL" clId="{27ADAB51-A6C6-427E-8E79-8ED445E1C22B}" dt="2024-09-05T15:40:38.096" v="648" actId="14100"/>
          <ac:spMkLst>
            <pc:docMk/>
            <pc:sldMk cId="543314919" sldId="351"/>
            <ac:spMk id="6" creationId="{65414DC3-76EE-BB6C-8174-6673431BF1BE}"/>
          </ac:spMkLst>
        </pc:spChg>
        <pc:picChg chg="add mod modCrop">
          <ac:chgData name="Emma Davies" userId="3e94b84b-a5d1-49d4-a97c-4409e68df124" providerId="ADAL" clId="{27ADAB51-A6C6-427E-8E79-8ED445E1C22B}" dt="2024-09-05T15:40:32.119" v="647" actId="14100"/>
          <ac:picMkLst>
            <pc:docMk/>
            <pc:sldMk cId="543314919" sldId="351"/>
            <ac:picMk id="3" creationId="{180D8274-17AA-DC7A-66C3-D9F220F920DE}"/>
          </ac:picMkLst>
        </pc:picChg>
        <pc:picChg chg="del">
          <ac:chgData name="Emma Davies" userId="3e94b84b-a5d1-49d4-a97c-4409e68df124" providerId="ADAL" clId="{27ADAB51-A6C6-427E-8E79-8ED445E1C22B}" dt="2024-09-05T13:54:30.326" v="246" actId="478"/>
          <ac:picMkLst>
            <pc:docMk/>
            <pc:sldMk cId="543314919" sldId="351"/>
            <ac:picMk id="4" creationId="{4FED720F-5CBA-8E7B-EF9E-EE6E06A52A98}"/>
          </ac:picMkLst>
        </pc:picChg>
        <pc:picChg chg="del">
          <ac:chgData name="Emma Davies" userId="3e94b84b-a5d1-49d4-a97c-4409e68df124" providerId="ADAL" clId="{27ADAB51-A6C6-427E-8E79-8ED445E1C22B}" dt="2024-09-05T13:52:17.954" v="236" actId="478"/>
          <ac:picMkLst>
            <pc:docMk/>
            <pc:sldMk cId="543314919" sldId="351"/>
            <ac:picMk id="9" creationId="{B38CB8E2-B078-0048-6B99-DAA5852463B7}"/>
          </ac:picMkLst>
        </pc:picChg>
      </pc:sldChg>
      <pc:sldChg chg="addSp delSp modSp mod">
        <pc:chgData name="Emma Davies" userId="3e94b84b-a5d1-49d4-a97c-4409e68df124" providerId="ADAL" clId="{27ADAB51-A6C6-427E-8E79-8ED445E1C22B}" dt="2024-09-05T13:56:17.729" v="329" actId="14100"/>
        <pc:sldMkLst>
          <pc:docMk/>
          <pc:sldMk cId="2843351474" sldId="352"/>
        </pc:sldMkLst>
        <pc:spChg chg="mod">
          <ac:chgData name="Emma Davies" userId="3e94b84b-a5d1-49d4-a97c-4409e68df124" providerId="ADAL" clId="{27ADAB51-A6C6-427E-8E79-8ED445E1C22B}" dt="2024-09-05T13:56:17.729" v="329" actId="14100"/>
          <ac:spMkLst>
            <pc:docMk/>
            <pc:sldMk cId="2843351474" sldId="352"/>
            <ac:spMk id="5" creationId="{A042E53A-BDC0-89C9-CCD0-0317A6D7CB4B}"/>
          </ac:spMkLst>
        </pc:spChg>
        <pc:spChg chg="mod">
          <ac:chgData name="Emma Davies" userId="3e94b84b-a5d1-49d4-a97c-4409e68df124" providerId="ADAL" clId="{27ADAB51-A6C6-427E-8E79-8ED445E1C22B}" dt="2024-09-05T13:56:12.418" v="328" actId="14100"/>
          <ac:spMkLst>
            <pc:docMk/>
            <pc:sldMk cId="2843351474" sldId="352"/>
            <ac:spMk id="6" creationId="{65414DC3-76EE-BB6C-8174-6673431BF1BE}"/>
          </ac:spMkLst>
        </pc:spChg>
        <pc:picChg chg="add mod modCrop">
          <ac:chgData name="Emma Davies" userId="3e94b84b-a5d1-49d4-a97c-4409e68df124" providerId="ADAL" clId="{27ADAB51-A6C6-427E-8E79-8ED445E1C22B}" dt="2024-09-05T13:56:08.442" v="327" actId="1076"/>
          <ac:picMkLst>
            <pc:docMk/>
            <pc:sldMk cId="2843351474" sldId="352"/>
            <ac:picMk id="2" creationId="{0B09757B-9463-F68E-7FDE-0DDFFDD1F8B0}"/>
          </ac:picMkLst>
        </pc:picChg>
        <pc:picChg chg="del">
          <ac:chgData name="Emma Davies" userId="3e94b84b-a5d1-49d4-a97c-4409e68df124" providerId="ADAL" clId="{27ADAB51-A6C6-427E-8E79-8ED445E1C22B}" dt="2024-09-05T13:55:00.746" v="297" actId="478"/>
          <ac:picMkLst>
            <pc:docMk/>
            <pc:sldMk cId="2843351474" sldId="352"/>
            <ac:picMk id="3" creationId="{180D8274-17AA-DC7A-66C3-D9F220F920DE}"/>
          </ac:picMkLst>
        </pc:picChg>
      </pc:sldChg>
      <pc:sldChg chg="addSp delSp modSp mod">
        <pc:chgData name="Emma Davies" userId="3e94b84b-a5d1-49d4-a97c-4409e68df124" providerId="ADAL" clId="{27ADAB51-A6C6-427E-8E79-8ED445E1C22B}" dt="2024-09-05T15:40:54.199" v="650" actId="1076"/>
        <pc:sldMkLst>
          <pc:docMk/>
          <pc:sldMk cId="194838218" sldId="353"/>
        </pc:sldMkLst>
        <pc:spChg chg="mod">
          <ac:chgData name="Emma Davies" userId="3e94b84b-a5d1-49d4-a97c-4409e68df124" providerId="ADAL" clId="{27ADAB51-A6C6-427E-8E79-8ED445E1C22B}" dt="2024-09-05T15:03:04.980" v="495" actId="14100"/>
          <ac:spMkLst>
            <pc:docMk/>
            <pc:sldMk cId="194838218" sldId="353"/>
            <ac:spMk id="5" creationId="{A042E53A-BDC0-89C9-CCD0-0317A6D7CB4B}"/>
          </ac:spMkLst>
        </pc:spChg>
        <pc:spChg chg="mod">
          <ac:chgData name="Emma Davies" userId="3e94b84b-a5d1-49d4-a97c-4409e68df124" providerId="ADAL" clId="{27ADAB51-A6C6-427E-8E79-8ED445E1C22B}" dt="2024-09-05T15:40:54.199" v="650" actId="1076"/>
          <ac:spMkLst>
            <pc:docMk/>
            <pc:sldMk cId="194838218" sldId="353"/>
            <ac:spMk id="6" creationId="{65414DC3-76EE-BB6C-8174-6673431BF1BE}"/>
          </ac:spMkLst>
        </pc:spChg>
        <pc:picChg chg="del">
          <ac:chgData name="Emma Davies" userId="3e94b84b-a5d1-49d4-a97c-4409e68df124" providerId="ADAL" clId="{27ADAB51-A6C6-427E-8E79-8ED445E1C22B}" dt="2024-09-05T13:59:05.091" v="383" actId="478"/>
          <ac:picMkLst>
            <pc:docMk/>
            <pc:sldMk cId="194838218" sldId="353"/>
            <ac:picMk id="2" creationId="{0B09757B-9463-F68E-7FDE-0DDFFDD1F8B0}"/>
          </ac:picMkLst>
        </pc:picChg>
        <pc:picChg chg="add mod modCrop">
          <ac:chgData name="Emma Davies" userId="3e94b84b-a5d1-49d4-a97c-4409e68df124" providerId="ADAL" clId="{27ADAB51-A6C6-427E-8E79-8ED445E1C22B}" dt="2024-09-05T13:59:51.793" v="390" actId="732"/>
          <ac:picMkLst>
            <pc:docMk/>
            <pc:sldMk cId="194838218" sldId="353"/>
            <ac:picMk id="4" creationId="{A70F0392-4AFB-C915-658F-0EB4F7F61BE0}"/>
          </ac:picMkLst>
        </pc:picChg>
      </pc:sldChg>
      <pc:sldChg chg="addSp delSp modSp add mod">
        <pc:chgData name="Emma Davies" userId="3e94b84b-a5d1-49d4-a97c-4409e68df124" providerId="ADAL" clId="{27ADAB51-A6C6-427E-8E79-8ED445E1C22B}" dt="2024-09-05T15:00:53.258" v="428" actId="14100"/>
        <pc:sldMkLst>
          <pc:docMk/>
          <pc:sldMk cId="860927896" sldId="354"/>
        </pc:sldMkLst>
        <pc:spChg chg="mod">
          <ac:chgData name="Emma Davies" userId="3e94b84b-a5d1-49d4-a97c-4409e68df124" providerId="ADAL" clId="{27ADAB51-A6C6-427E-8E79-8ED445E1C22B}" dt="2024-09-05T14:48:11.677" v="406" actId="20577"/>
          <ac:spMkLst>
            <pc:docMk/>
            <pc:sldMk cId="860927896" sldId="354"/>
            <ac:spMk id="5" creationId="{A042E53A-BDC0-89C9-CCD0-0317A6D7CB4B}"/>
          </ac:spMkLst>
        </pc:spChg>
        <pc:spChg chg="mod">
          <ac:chgData name="Emma Davies" userId="3e94b84b-a5d1-49d4-a97c-4409e68df124" providerId="ADAL" clId="{27ADAB51-A6C6-427E-8E79-8ED445E1C22B}" dt="2024-09-05T15:00:53.258" v="428" actId="14100"/>
          <ac:spMkLst>
            <pc:docMk/>
            <pc:sldMk cId="860927896" sldId="354"/>
            <ac:spMk id="6" creationId="{65414DC3-76EE-BB6C-8174-6673431BF1BE}"/>
          </ac:spMkLst>
        </pc:spChg>
        <pc:picChg chg="del">
          <ac:chgData name="Emma Davies" userId="3e94b84b-a5d1-49d4-a97c-4409e68df124" providerId="ADAL" clId="{27ADAB51-A6C6-427E-8E79-8ED445E1C22B}" dt="2024-09-05T14:53:12.439" v="418" actId="478"/>
          <ac:picMkLst>
            <pc:docMk/>
            <pc:sldMk cId="860927896" sldId="354"/>
            <ac:picMk id="2" creationId="{0B09757B-9463-F68E-7FDE-0DDFFDD1F8B0}"/>
          </ac:picMkLst>
        </pc:picChg>
        <pc:picChg chg="add mod modCrop">
          <ac:chgData name="Emma Davies" userId="3e94b84b-a5d1-49d4-a97c-4409e68df124" providerId="ADAL" clId="{27ADAB51-A6C6-427E-8E79-8ED445E1C22B}" dt="2024-09-05T15:00:46.044" v="427" actId="14100"/>
          <ac:picMkLst>
            <pc:docMk/>
            <pc:sldMk cId="860927896" sldId="354"/>
            <ac:picMk id="4" creationId="{22FB0DCB-C49B-F33D-B4A2-33212E4E7FB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A8FE83-EE7C-804E-CAC2-80880F852D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C7E116E-706F-F68A-3EB1-7F9CEE1D80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FBFB65-96D6-411B-BB0A-8F2054D52CE9}" type="datetimeFigureOut">
              <a:rPr lang="en-GB" smtClean="0"/>
              <a:t>05/09/2024</a:t>
            </a:fld>
            <a:endParaRPr lang="en-GB"/>
          </a:p>
        </p:txBody>
      </p:sp>
      <p:sp>
        <p:nvSpPr>
          <p:cNvPr id="4" name="Footer Placeholder 3">
            <a:extLst>
              <a:ext uri="{FF2B5EF4-FFF2-40B4-BE49-F238E27FC236}">
                <a16:creationId xmlns:a16="http://schemas.microsoft.com/office/drawing/2014/main" id="{0542F11F-0941-5086-1F60-F519A088BA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A8E2F0A-6C04-9141-8B14-BEF976B9899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1222D7-AF88-4C98-BF94-D8429E87B00B}" type="slidenum">
              <a:rPr lang="en-GB" smtClean="0"/>
              <a:t>‹#›</a:t>
            </a:fld>
            <a:endParaRPr lang="en-GB"/>
          </a:p>
        </p:txBody>
      </p:sp>
    </p:spTree>
    <p:extLst>
      <p:ext uri="{BB962C8B-B14F-4D97-AF65-F5344CB8AC3E}">
        <p14:creationId xmlns:p14="http://schemas.microsoft.com/office/powerpoint/2010/main" val="2514967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CD07871A-027D-4883-807B-32A1C767CF80}" type="datetimeFigureOut">
              <a:rPr lang="en-IE" smtClean="0"/>
              <a:pPr/>
              <a:t>05/09/2024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4F6FED9F-AB1F-4FBE-A9BF-53A07CE101EE}" type="slidenum">
              <a:rPr lang="en-IE" smtClean="0"/>
              <a:pPr/>
              <a:t>‹#›</a:t>
            </a:fld>
            <a:endParaRPr lang="en-IE"/>
          </a:p>
        </p:txBody>
      </p:sp>
    </p:spTree>
    <p:extLst>
      <p:ext uri="{BB962C8B-B14F-4D97-AF65-F5344CB8AC3E}">
        <p14:creationId xmlns:p14="http://schemas.microsoft.com/office/powerpoint/2010/main" val="3150635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FED9F-AB1F-4FBE-A9BF-53A07CE101EE}" type="slidenum">
              <a:rPr lang="en-IE" smtClean="0"/>
              <a:pPr/>
              <a:t>4</a:t>
            </a:fld>
            <a:endParaRPr lang="en-IE"/>
          </a:p>
        </p:txBody>
      </p:sp>
    </p:spTree>
    <p:extLst>
      <p:ext uri="{BB962C8B-B14F-4D97-AF65-F5344CB8AC3E}">
        <p14:creationId xmlns:p14="http://schemas.microsoft.com/office/powerpoint/2010/main" val="132703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FED9F-AB1F-4FBE-A9BF-53A07CE101EE}" type="slidenum">
              <a:rPr lang="en-IE" smtClean="0"/>
              <a:pPr/>
              <a:t>5</a:t>
            </a:fld>
            <a:endParaRPr lang="en-IE"/>
          </a:p>
        </p:txBody>
      </p:sp>
    </p:spTree>
    <p:extLst>
      <p:ext uri="{BB962C8B-B14F-4D97-AF65-F5344CB8AC3E}">
        <p14:creationId xmlns:p14="http://schemas.microsoft.com/office/powerpoint/2010/main" val="3253844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FED9F-AB1F-4FBE-A9BF-53A07CE101EE}" type="slidenum">
              <a:rPr lang="en-IE" smtClean="0"/>
              <a:pPr/>
              <a:t>6</a:t>
            </a:fld>
            <a:endParaRPr lang="en-IE"/>
          </a:p>
        </p:txBody>
      </p:sp>
    </p:spTree>
    <p:extLst>
      <p:ext uri="{BB962C8B-B14F-4D97-AF65-F5344CB8AC3E}">
        <p14:creationId xmlns:p14="http://schemas.microsoft.com/office/powerpoint/2010/main" val="1549221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FED9F-AB1F-4FBE-A9BF-53A07CE101EE}" type="slidenum">
              <a:rPr lang="en-IE" smtClean="0"/>
              <a:pPr/>
              <a:t>7</a:t>
            </a:fld>
            <a:endParaRPr lang="en-IE"/>
          </a:p>
        </p:txBody>
      </p:sp>
    </p:spTree>
    <p:extLst>
      <p:ext uri="{BB962C8B-B14F-4D97-AF65-F5344CB8AC3E}">
        <p14:creationId xmlns:p14="http://schemas.microsoft.com/office/powerpoint/2010/main" val="3906172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FED9F-AB1F-4FBE-A9BF-53A07CE101EE}" type="slidenum">
              <a:rPr lang="en-IE" smtClean="0"/>
              <a:pPr/>
              <a:t>8</a:t>
            </a:fld>
            <a:endParaRPr lang="en-IE"/>
          </a:p>
        </p:txBody>
      </p:sp>
    </p:spTree>
    <p:extLst>
      <p:ext uri="{BB962C8B-B14F-4D97-AF65-F5344CB8AC3E}">
        <p14:creationId xmlns:p14="http://schemas.microsoft.com/office/powerpoint/2010/main" val="3509774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Animated Logo title/holding slide">
    <p:bg>
      <p:bgPr>
        <a:solidFill>
          <a:schemeClr val="tx2"/>
        </a:solidFill>
        <a:effectLst/>
      </p:bgPr>
    </p:bg>
    <p:spTree>
      <p:nvGrpSpPr>
        <p:cNvPr id="1" name=""/>
        <p:cNvGrpSpPr/>
        <p:nvPr/>
      </p:nvGrpSpPr>
      <p:grpSpPr>
        <a:xfrm>
          <a:off x="0" y="0"/>
          <a:ext cx="0" cy="0"/>
          <a:chOff x="0" y="0"/>
          <a:chExt cx="0" cy="0"/>
        </a:xfrm>
      </p:grpSpPr>
      <p:grpSp>
        <p:nvGrpSpPr>
          <p:cNvPr id="22" name="Graphic 13">
            <a:extLst>
              <a:ext uri="{FF2B5EF4-FFF2-40B4-BE49-F238E27FC236}">
                <a16:creationId xmlns:a16="http://schemas.microsoft.com/office/drawing/2014/main" id="{6BF7DBC0-505F-B3BB-ED34-E5E3F75FFBF1}"/>
              </a:ext>
            </a:extLst>
          </p:cNvPr>
          <p:cNvGrpSpPr/>
          <p:nvPr userDrawn="1"/>
        </p:nvGrpSpPr>
        <p:grpSpPr>
          <a:xfrm>
            <a:off x="4733925" y="3216157"/>
            <a:ext cx="2081198" cy="510114"/>
            <a:chOff x="-7574837" y="4324771"/>
            <a:chExt cx="4851756" cy="1189194"/>
          </a:xfrm>
          <a:solidFill>
            <a:schemeClr val="bg1"/>
          </a:solidFill>
        </p:grpSpPr>
        <p:sp>
          <p:nvSpPr>
            <p:cNvPr id="23" name="Freeform: Shape 22">
              <a:extLst>
                <a:ext uri="{FF2B5EF4-FFF2-40B4-BE49-F238E27FC236}">
                  <a16:creationId xmlns:a16="http://schemas.microsoft.com/office/drawing/2014/main" id="{2C9575B2-B86A-EE4C-7298-25A542180D58}"/>
                </a:ext>
              </a:extLst>
            </p:cNvPr>
            <p:cNvSpPr/>
            <p:nvPr/>
          </p:nvSpPr>
          <p:spPr>
            <a:xfrm>
              <a:off x="-7574837" y="4325891"/>
              <a:ext cx="846788" cy="1187992"/>
            </a:xfrm>
            <a:custGeom>
              <a:avLst/>
              <a:gdLst>
                <a:gd name="connsiteX0" fmla="*/ 0 w 846788"/>
                <a:gd name="connsiteY0" fmla="*/ 1455 h 1187992"/>
                <a:gd name="connsiteX1" fmla="*/ 3468 w 846788"/>
                <a:gd name="connsiteY1" fmla="*/ 0 h 1187992"/>
                <a:gd name="connsiteX2" fmla="*/ 531345 w 846788"/>
                <a:gd name="connsiteY2" fmla="*/ 5522 h 1187992"/>
                <a:gd name="connsiteX3" fmla="*/ 752111 w 846788"/>
                <a:gd name="connsiteY3" fmla="*/ 108307 h 1187992"/>
                <a:gd name="connsiteX4" fmla="*/ 611612 w 846788"/>
                <a:gd name="connsiteY4" fmla="*/ 555960 h 1187992"/>
                <a:gd name="connsiteX5" fmla="*/ 598641 w 846788"/>
                <a:gd name="connsiteY5" fmla="*/ 560755 h 1187992"/>
                <a:gd name="connsiteX6" fmla="*/ 660200 w 846788"/>
                <a:gd name="connsiteY6" fmla="*/ 577536 h 1187992"/>
                <a:gd name="connsiteX7" fmla="*/ 846505 w 846788"/>
                <a:gd name="connsiteY7" fmla="*/ 850186 h 1187992"/>
                <a:gd name="connsiteX8" fmla="*/ 718506 w 846788"/>
                <a:gd name="connsiteY8" fmla="*/ 1110765 h 1187992"/>
                <a:gd name="connsiteX9" fmla="*/ 477577 w 846788"/>
                <a:gd name="connsiteY9" fmla="*/ 1185938 h 1187992"/>
                <a:gd name="connsiteX10" fmla="*/ 9332 w 846788"/>
                <a:gd name="connsiteY10" fmla="*/ 1187992 h 1187992"/>
                <a:gd name="connsiteX11" fmla="*/ 0 w 846788"/>
                <a:gd name="connsiteY11" fmla="*/ 1186751 h 1187992"/>
                <a:gd name="connsiteX12" fmla="*/ 0 w 846788"/>
                <a:gd name="connsiteY12" fmla="*/ 1541 h 1187992"/>
                <a:gd name="connsiteX13" fmla="*/ 277145 w 846788"/>
                <a:gd name="connsiteY13" fmla="*/ 680962 h 1187992"/>
                <a:gd name="connsiteX14" fmla="*/ 277145 w 846788"/>
                <a:gd name="connsiteY14" fmla="*/ 961961 h 1187992"/>
                <a:gd name="connsiteX15" fmla="*/ 425821 w 846788"/>
                <a:gd name="connsiteY15" fmla="*/ 961318 h 1187992"/>
                <a:gd name="connsiteX16" fmla="*/ 564223 w 846788"/>
                <a:gd name="connsiteY16" fmla="*/ 831008 h 1187992"/>
                <a:gd name="connsiteX17" fmla="*/ 437765 w 846788"/>
                <a:gd name="connsiteY17" fmla="*/ 682075 h 1187992"/>
                <a:gd name="connsiteX18" fmla="*/ 277145 w 846788"/>
                <a:gd name="connsiteY18" fmla="*/ 680920 h 1187992"/>
                <a:gd name="connsiteX19" fmla="*/ 276931 w 846788"/>
                <a:gd name="connsiteY19" fmla="*/ 473553 h 1187992"/>
                <a:gd name="connsiteX20" fmla="*/ 443587 w 846788"/>
                <a:gd name="connsiteY20" fmla="*/ 460239 h 1187992"/>
                <a:gd name="connsiteX21" fmla="*/ 531046 w 846788"/>
                <a:gd name="connsiteY21" fmla="*/ 344655 h 1187992"/>
                <a:gd name="connsiteX22" fmla="*/ 452619 w 846788"/>
                <a:gd name="connsiteY22" fmla="*/ 225860 h 1187992"/>
                <a:gd name="connsiteX23" fmla="*/ 276931 w 846788"/>
                <a:gd name="connsiteY23" fmla="*/ 215629 h 1187992"/>
                <a:gd name="connsiteX24" fmla="*/ 276931 w 846788"/>
                <a:gd name="connsiteY24" fmla="*/ 473596 h 11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46788" h="1187992">
                  <a:moveTo>
                    <a:pt x="0" y="1455"/>
                  </a:moveTo>
                  <a:cubicBezTo>
                    <a:pt x="2183" y="514"/>
                    <a:pt x="2825" y="0"/>
                    <a:pt x="3468" y="0"/>
                  </a:cubicBezTo>
                  <a:cubicBezTo>
                    <a:pt x="179455" y="1327"/>
                    <a:pt x="355529" y="-642"/>
                    <a:pt x="531345" y="5522"/>
                  </a:cubicBezTo>
                  <a:cubicBezTo>
                    <a:pt x="616278" y="8476"/>
                    <a:pt x="693634" y="41439"/>
                    <a:pt x="752111" y="108307"/>
                  </a:cubicBezTo>
                  <a:cubicBezTo>
                    <a:pt x="857678" y="229028"/>
                    <a:pt x="837344" y="502492"/>
                    <a:pt x="611612" y="555960"/>
                  </a:cubicBezTo>
                  <a:cubicBezTo>
                    <a:pt x="608401" y="556731"/>
                    <a:pt x="605362" y="558229"/>
                    <a:pt x="598641" y="560755"/>
                  </a:cubicBezTo>
                  <a:cubicBezTo>
                    <a:pt x="621629" y="566962"/>
                    <a:pt x="641236" y="571286"/>
                    <a:pt x="660200" y="577536"/>
                  </a:cubicBezTo>
                  <a:cubicBezTo>
                    <a:pt x="782334" y="617605"/>
                    <a:pt x="851813" y="721417"/>
                    <a:pt x="846505" y="850186"/>
                  </a:cubicBezTo>
                  <a:cubicBezTo>
                    <a:pt x="842138" y="956567"/>
                    <a:pt x="805836" y="1046338"/>
                    <a:pt x="718506" y="1110765"/>
                  </a:cubicBezTo>
                  <a:cubicBezTo>
                    <a:pt x="647186" y="1163377"/>
                    <a:pt x="564479" y="1184567"/>
                    <a:pt x="477577" y="1185938"/>
                  </a:cubicBezTo>
                  <a:cubicBezTo>
                    <a:pt x="321538" y="1188377"/>
                    <a:pt x="165414" y="1187522"/>
                    <a:pt x="9332" y="1187992"/>
                  </a:cubicBezTo>
                  <a:cubicBezTo>
                    <a:pt x="6635" y="1187992"/>
                    <a:pt x="3896" y="1187264"/>
                    <a:pt x="0" y="1186751"/>
                  </a:cubicBezTo>
                  <a:lnTo>
                    <a:pt x="0" y="1541"/>
                  </a:lnTo>
                  <a:close/>
                  <a:moveTo>
                    <a:pt x="277145" y="680962"/>
                  </a:moveTo>
                  <a:lnTo>
                    <a:pt x="277145" y="961961"/>
                  </a:lnTo>
                  <a:cubicBezTo>
                    <a:pt x="327788" y="961961"/>
                    <a:pt x="377019" y="964743"/>
                    <a:pt x="425821" y="961318"/>
                  </a:cubicBezTo>
                  <a:cubicBezTo>
                    <a:pt x="507030" y="955625"/>
                    <a:pt x="561568" y="902199"/>
                    <a:pt x="564223" y="831008"/>
                  </a:cubicBezTo>
                  <a:cubicBezTo>
                    <a:pt x="567262" y="749157"/>
                    <a:pt x="522184" y="692050"/>
                    <a:pt x="437765" y="682075"/>
                  </a:cubicBezTo>
                  <a:cubicBezTo>
                    <a:pt x="385281" y="675868"/>
                    <a:pt x="331470" y="680920"/>
                    <a:pt x="277145" y="680920"/>
                  </a:cubicBezTo>
                  <a:close/>
                  <a:moveTo>
                    <a:pt x="276931" y="473553"/>
                  </a:moveTo>
                  <a:cubicBezTo>
                    <a:pt x="333696" y="469444"/>
                    <a:pt x="389562" y="469914"/>
                    <a:pt x="443587" y="460239"/>
                  </a:cubicBezTo>
                  <a:cubicBezTo>
                    <a:pt x="500780" y="450008"/>
                    <a:pt x="529034" y="406942"/>
                    <a:pt x="531046" y="344655"/>
                  </a:cubicBezTo>
                  <a:cubicBezTo>
                    <a:pt x="532929" y="286520"/>
                    <a:pt x="505146" y="242984"/>
                    <a:pt x="452619" y="225860"/>
                  </a:cubicBezTo>
                  <a:cubicBezTo>
                    <a:pt x="395127" y="207067"/>
                    <a:pt x="335922" y="217641"/>
                    <a:pt x="276931" y="215629"/>
                  </a:cubicBezTo>
                  <a:lnTo>
                    <a:pt x="276931" y="473596"/>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 name="Freeform: Shape 23">
              <a:extLst>
                <a:ext uri="{FF2B5EF4-FFF2-40B4-BE49-F238E27FC236}">
                  <a16:creationId xmlns:a16="http://schemas.microsoft.com/office/drawing/2014/main" id="{B7189D90-D419-9C77-631E-AA0CD8349D61}"/>
                </a:ext>
              </a:extLst>
            </p:cNvPr>
            <p:cNvSpPr/>
            <p:nvPr/>
          </p:nvSpPr>
          <p:spPr>
            <a:xfrm>
              <a:off x="-6752219" y="4324771"/>
              <a:ext cx="1096509" cy="1189194"/>
            </a:xfrm>
            <a:custGeom>
              <a:avLst/>
              <a:gdLst>
                <a:gd name="connsiteX0" fmla="*/ 1096467 w 1096509"/>
                <a:gd name="connsiteY0" fmla="*/ 1189154 h 1189194"/>
                <a:gd name="connsiteX1" fmla="*/ 819707 w 1096509"/>
                <a:gd name="connsiteY1" fmla="*/ 1188426 h 1189194"/>
                <a:gd name="connsiteX2" fmla="*/ 803011 w 1096509"/>
                <a:gd name="connsiteY2" fmla="*/ 1171945 h 1189194"/>
                <a:gd name="connsiteX3" fmla="*/ 741666 w 1096509"/>
                <a:gd name="connsiteY3" fmla="*/ 972027 h 1189194"/>
                <a:gd name="connsiteX4" fmla="*/ 714097 w 1096509"/>
                <a:gd name="connsiteY4" fmla="*/ 950537 h 1189194"/>
                <a:gd name="connsiteX5" fmla="*/ 380486 w 1096509"/>
                <a:gd name="connsiteY5" fmla="*/ 950623 h 1189194"/>
                <a:gd name="connsiteX6" fmla="*/ 353988 w 1096509"/>
                <a:gd name="connsiteY6" fmla="*/ 970443 h 1189194"/>
                <a:gd name="connsiteX7" fmla="*/ 291786 w 1096509"/>
                <a:gd name="connsiteY7" fmla="*/ 1172502 h 1189194"/>
                <a:gd name="connsiteX8" fmla="*/ 274791 w 1096509"/>
                <a:gd name="connsiteY8" fmla="*/ 1188469 h 1189194"/>
                <a:gd name="connsiteX9" fmla="*/ 7492 w 1096509"/>
                <a:gd name="connsiteY9" fmla="*/ 1188940 h 1189194"/>
                <a:gd name="connsiteX10" fmla="*/ 0 w 1096509"/>
                <a:gd name="connsiteY10" fmla="*/ 1186500 h 1189194"/>
                <a:gd name="connsiteX11" fmla="*/ 7877 w 1096509"/>
                <a:gd name="connsiteY11" fmla="*/ 1160130 h 1189194"/>
                <a:gd name="connsiteX12" fmla="*/ 394442 w 1096509"/>
                <a:gd name="connsiteY12" fmla="*/ 22267 h 1189194"/>
                <a:gd name="connsiteX13" fmla="*/ 425821 w 1096509"/>
                <a:gd name="connsiteY13" fmla="*/ 6 h 1189194"/>
                <a:gd name="connsiteX14" fmla="*/ 673899 w 1096509"/>
                <a:gd name="connsiteY14" fmla="*/ 92 h 1189194"/>
                <a:gd name="connsiteX15" fmla="*/ 699328 w 1096509"/>
                <a:gd name="connsiteY15" fmla="*/ 18114 h 1189194"/>
                <a:gd name="connsiteX16" fmla="*/ 1090003 w 1096509"/>
                <a:gd name="connsiteY16" fmla="*/ 1168049 h 1189194"/>
                <a:gd name="connsiteX17" fmla="*/ 1096509 w 1096509"/>
                <a:gd name="connsiteY17" fmla="*/ 1189154 h 1189194"/>
                <a:gd name="connsiteX18" fmla="*/ 546756 w 1096509"/>
                <a:gd name="connsiteY18" fmla="*/ 339396 h 1189194"/>
                <a:gd name="connsiteX19" fmla="*/ 433955 w 1096509"/>
                <a:gd name="connsiteY19" fmla="*/ 705070 h 1189194"/>
                <a:gd name="connsiteX20" fmla="*/ 659601 w 1096509"/>
                <a:gd name="connsiteY20" fmla="*/ 705070 h 1189194"/>
                <a:gd name="connsiteX21" fmla="*/ 546756 w 1096509"/>
                <a:gd name="connsiteY21" fmla="*/ 339396 h 118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6509" h="1189194">
                  <a:moveTo>
                    <a:pt x="1096467" y="1189154"/>
                  </a:moveTo>
                  <a:cubicBezTo>
                    <a:pt x="1002116" y="1189154"/>
                    <a:pt x="910933" y="1189454"/>
                    <a:pt x="819707" y="1188426"/>
                  </a:cubicBezTo>
                  <a:cubicBezTo>
                    <a:pt x="813927" y="1188341"/>
                    <a:pt x="805151" y="1178752"/>
                    <a:pt x="803011" y="1171945"/>
                  </a:cubicBezTo>
                  <a:cubicBezTo>
                    <a:pt x="781821" y="1105548"/>
                    <a:pt x="761401" y="1038895"/>
                    <a:pt x="741666" y="972027"/>
                  </a:cubicBezTo>
                  <a:cubicBezTo>
                    <a:pt x="737256" y="957086"/>
                    <a:pt x="731306" y="950409"/>
                    <a:pt x="714097" y="950537"/>
                  </a:cubicBezTo>
                  <a:cubicBezTo>
                    <a:pt x="602879" y="951436"/>
                    <a:pt x="491704" y="951307"/>
                    <a:pt x="380486" y="950623"/>
                  </a:cubicBezTo>
                  <a:cubicBezTo>
                    <a:pt x="364775" y="950537"/>
                    <a:pt x="358354" y="955460"/>
                    <a:pt x="353988" y="970443"/>
                  </a:cubicBezTo>
                  <a:cubicBezTo>
                    <a:pt x="334167" y="1038038"/>
                    <a:pt x="313276" y="1105377"/>
                    <a:pt x="291786" y="1172502"/>
                  </a:cubicBezTo>
                  <a:cubicBezTo>
                    <a:pt x="289646" y="1179180"/>
                    <a:pt x="280699" y="1188384"/>
                    <a:pt x="274791" y="1188469"/>
                  </a:cubicBezTo>
                  <a:cubicBezTo>
                    <a:pt x="185705" y="1189454"/>
                    <a:pt x="96577" y="1189112"/>
                    <a:pt x="7492" y="1188940"/>
                  </a:cubicBezTo>
                  <a:cubicBezTo>
                    <a:pt x="5608" y="1188940"/>
                    <a:pt x="3682" y="1187741"/>
                    <a:pt x="0" y="1186500"/>
                  </a:cubicBezTo>
                  <a:cubicBezTo>
                    <a:pt x="2697" y="1177468"/>
                    <a:pt x="4966" y="1168692"/>
                    <a:pt x="7877" y="1160130"/>
                  </a:cubicBezTo>
                  <a:cubicBezTo>
                    <a:pt x="136817" y="780885"/>
                    <a:pt x="265972" y="401683"/>
                    <a:pt x="394442" y="22267"/>
                  </a:cubicBezTo>
                  <a:cubicBezTo>
                    <a:pt x="400221" y="5143"/>
                    <a:pt x="408012" y="-208"/>
                    <a:pt x="425821" y="6"/>
                  </a:cubicBezTo>
                  <a:cubicBezTo>
                    <a:pt x="508485" y="991"/>
                    <a:pt x="591192" y="820"/>
                    <a:pt x="673899" y="92"/>
                  </a:cubicBezTo>
                  <a:cubicBezTo>
                    <a:pt x="688283" y="-37"/>
                    <a:pt x="694576" y="3987"/>
                    <a:pt x="699328" y="18114"/>
                  </a:cubicBezTo>
                  <a:cubicBezTo>
                    <a:pt x="829210" y="401555"/>
                    <a:pt x="959649" y="784780"/>
                    <a:pt x="1090003" y="1168049"/>
                  </a:cubicBezTo>
                  <a:cubicBezTo>
                    <a:pt x="1092015" y="1174043"/>
                    <a:pt x="1093727" y="1180122"/>
                    <a:pt x="1096509" y="1189154"/>
                  </a:cubicBezTo>
                  <a:close/>
                  <a:moveTo>
                    <a:pt x="546756" y="339396"/>
                  </a:moveTo>
                  <a:cubicBezTo>
                    <a:pt x="508057" y="464869"/>
                    <a:pt x="471156" y="584435"/>
                    <a:pt x="433955" y="705070"/>
                  </a:cubicBezTo>
                  <a:lnTo>
                    <a:pt x="659601" y="705070"/>
                  </a:lnTo>
                  <a:cubicBezTo>
                    <a:pt x="622186" y="583878"/>
                    <a:pt x="585413" y="464655"/>
                    <a:pt x="546756" y="33939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 name="Freeform: Shape 24">
              <a:extLst>
                <a:ext uri="{FF2B5EF4-FFF2-40B4-BE49-F238E27FC236}">
                  <a16:creationId xmlns:a16="http://schemas.microsoft.com/office/drawing/2014/main" id="{C51C3F81-05D3-25A5-E6CD-52E1CB8CEA0F}"/>
                </a:ext>
              </a:extLst>
            </p:cNvPr>
            <p:cNvSpPr/>
            <p:nvPr/>
          </p:nvSpPr>
          <p:spPr>
            <a:xfrm>
              <a:off x="-4233552" y="4326533"/>
              <a:ext cx="626338" cy="1185894"/>
            </a:xfrm>
            <a:custGeom>
              <a:avLst/>
              <a:gdLst>
                <a:gd name="connsiteX0" fmla="*/ 277659 w 626338"/>
                <a:gd name="connsiteY0" fmla="*/ 246708 h 1185894"/>
                <a:gd name="connsiteX1" fmla="*/ 277659 w 626338"/>
                <a:gd name="connsiteY1" fmla="*/ 463493 h 1185894"/>
                <a:gd name="connsiteX2" fmla="*/ 557031 w 626338"/>
                <a:gd name="connsiteY2" fmla="*/ 463493 h 1185894"/>
                <a:gd name="connsiteX3" fmla="*/ 557031 w 626338"/>
                <a:gd name="connsiteY3" fmla="*/ 711999 h 1185894"/>
                <a:gd name="connsiteX4" fmla="*/ 277916 w 626338"/>
                <a:gd name="connsiteY4" fmla="*/ 711999 h 1185894"/>
                <a:gd name="connsiteX5" fmla="*/ 277916 w 626338"/>
                <a:gd name="connsiteY5" fmla="*/ 938545 h 1185894"/>
                <a:gd name="connsiteX6" fmla="*/ 626338 w 626338"/>
                <a:gd name="connsiteY6" fmla="*/ 938545 h 1185894"/>
                <a:gd name="connsiteX7" fmla="*/ 626338 w 626338"/>
                <a:gd name="connsiteY7" fmla="*/ 1185895 h 1185894"/>
                <a:gd name="connsiteX8" fmla="*/ 0 w 626338"/>
                <a:gd name="connsiteY8" fmla="*/ 1185895 h 1185894"/>
                <a:gd name="connsiteX9" fmla="*/ 0 w 626338"/>
                <a:gd name="connsiteY9" fmla="*/ 0 h 1185894"/>
                <a:gd name="connsiteX10" fmla="*/ 625825 w 626338"/>
                <a:gd name="connsiteY10" fmla="*/ 0 h 1185894"/>
                <a:gd name="connsiteX11" fmla="*/ 625825 w 626338"/>
                <a:gd name="connsiteY11" fmla="*/ 246751 h 1185894"/>
                <a:gd name="connsiteX12" fmla="*/ 277659 w 626338"/>
                <a:gd name="connsiteY12" fmla="*/ 246751 h 1185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6338" h="1185894">
                  <a:moveTo>
                    <a:pt x="277659" y="246708"/>
                  </a:moveTo>
                  <a:lnTo>
                    <a:pt x="277659" y="463493"/>
                  </a:lnTo>
                  <a:lnTo>
                    <a:pt x="557031" y="463493"/>
                  </a:lnTo>
                  <a:lnTo>
                    <a:pt x="557031" y="711999"/>
                  </a:lnTo>
                  <a:lnTo>
                    <a:pt x="277916" y="711999"/>
                  </a:lnTo>
                  <a:lnTo>
                    <a:pt x="277916" y="938545"/>
                  </a:lnTo>
                  <a:lnTo>
                    <a:pt x="626338" y="938545"/>
                  </a:lnTo>
                  <a:lnTo>
                    <a:pt x="626338" y="1185895"/>
                  </a:lnTo>
                  <a:lnTo>
                    <a:pt x="0" y="1185895"/>
                  </a:lnTo>
                  <a:lnTo>
                    <a:pt x="0" y="0"/>
                  </a:lnTo>
                  <a:lnTo>
                    <a:pt x="625825" y="0"/>
                  </a:lnTo>
                  <a:lnTo>
                    <a:pt x="625825" y="246751"/>
                  </a:lnTo>
                  <a:lnTo>
                    <a:pt x="277659" y="246751"/>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 name="Freeform: Shape 25">
              <a:extLst>
                <a:ext uri="{FF2B5EF4-FFF2-40B4-BE49-F238E27FC236}">
                  <a16:creationId xmlns:a16="http://schemas.microsoft.com/office/drawing/2014/main" id="{F13C2E3E-AC5A-EE5D-4DDB-E970BBF360E6}"/>
                </a:ext>
              </a:extLst>
            </p:cNvPr>
            <p:cNvSpPr/>
            <p:nvPr/>
          </p:nvSpPr>
          <p:spPr>
            <a:xfrm>
              <a:off x="-3530971" y="4326747"/>
              <a:ext cx="807891" cy="1185723"/>
            </a:xfrm>
            <a:custGeom>
              <a:avLst/>
              <a:gdLst>
                <a:gd name="connsiteX0" fmla="*/ 265715 w 807891"/>
                <a:gd name="connsiteY0" fmla="*/ 246537 h 1185723"/>
                <a:gd name="connsiteX1" fmla="*/ 0 w 807891"/>
                <a:gd name="connsiteY1" fmla="*/ 246537 h 1185723"/>
                <a:gd name="connsiteX2" fmla="*/ 0 w 807891"/>
                <a:gd name="connsiteY2" fmla="*/ 0 h 1185723"/>
                <a:gd name="connsiteX3" fmla="*/ 807891 w 807891"/>
                <a:gd name="connsiteY3" fmla="*/ 0 h 1185723"/>
                <a:gd name="connsiteX4" fmla="*/ 807891 w 807891"/>
                <a:gd name="connsiteY4" fmla="*/ 246151 h 1185723"/>
                <a:gd name="connsiteX5" fmla="*/ 543203 w 807891"/>
                <a:gd name="connsiteY5" fmla="*/ 246151 h 1185723"/>
                <a:gd name="connsiteX6" fmla="*/ 543203 w 807891"/>
                <a:gd name="connsiteY6" fmla="*/ 1185723 h 1185723"/>
                <a:gd name="connsiteX7" fmla="*/ 265715 w 807891"/>
                <a:gd name="connsiteY7" fmla="*/ 1185723 h 1185723"/>
                <a:gd name="connsiteX8" fmla="*/ 265715 w 807891"/>
                <a:gd name="connsiteY8" fmla="*/ 246580 h 118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891" h="1185723">
                  <a:moveTo>
                    <a:pt x="265715" y="246537"/>
                  </a:moveTo>
                  <a:lnTo>
                    <a:pt x="0" y="246537"/>
                  </a:lnTo>
                  <a:lnTo>
                    <a:pt x="0" y="0"/>
                  </a:lnTo>
                  <a:lnTo>
                    <a:pt x="807891" y="0"/>
                  </a:lnTo>
                  <a:lnTo>
                    <a:pt x="807891" y="246151"/>
                  </a:lnTo>
                  <a:lnTo>
                    <a:pt x="543203" y="246151"/>
                  </a:lnTo>
                  <a:lnTo>
                    <a:pt x="543203" y="1185723"/>
                  </a:lnTo>
                  <a:lnTo>
                    <a:pt x="265715" y="1185723"/>
                  </a:lnTo>
                  <a:lnTo>
                    <a:pt x="265715" y="24658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 name="Freeform: Shape 26">
              <a:extLst>
                <a:ext uri="{FF2B5EF4-FFF2-40B4-BE49-F238E27FC236}">
                  <a16:creationId xmlns:a16="http://schemas.microsoft.com/office/drawing/2014/main" id="{194DBD67-E98F-CDB3-741D-3926CF18553E}"/>
                </a:ext>
              </a:extLst>
            </p:cNvPr>
            <p:cNvSpPr/>
            <p:nvPr/>
          </p:nvSpPr>
          <p:spPr>
            <a:xfrm>
              <a:off x="-5607207" y="4325934"/>
              <a:ext cx="607973" cy="1186622"/>
            </a:xfrm>
            <a:custGeom>
              <a:avLst/>
              <a:gdLst>
                <a:gd name="connsiteX0" fmla="*/ 0 w 607973"/>
                <a:gd name="connsiteY0" fmla="*/ 0 h 1186622"/>
                <a:gd name="connsiteX1" fmla="*/ 275347 w 607973"/>
                <a:gd name="connsiteY1" fmla="*/ 0 h 1186622"/>
                <a:gd name="connsiteX2" fmla="*/ 275347 w 607973"/>
                <a:gd name="connsiteY2" fmla="*/ 938630 h 1186622"/>
                <a:gd name="connsiteX3" fmla="*/ 607973 w 607973"/>
                <a:gd name="connsiteY3" fmla="*/ 938630 h 1186622"/>
                <a:gd name="connsiteX4" fmla="*/ 607973 w 607973"/>
                <a:gd name="connsiteY4" fmla="*/ 1186622 h 1186622"/>
                <a:gd name="connsiteX5" fmla="*/ 0 w 607973"/>
                <a:gd name="connsiteY5" fmla="*/ 1186622 h 1186622"/>
                <a:gd name="connsiteX6" fmla="*/ 0 w 607973"/>
                <a:gd name="connsiteY6" fmla="*/ 0 h 1186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973" h="1186622">
                  <a:moveTo>
                    <a:pt x="0" y="0"/>
                  </a:moveTo>
                  <a:lnTo>
                    <a:pt x="275347" y="0"/>
                  </a:lnTo>
                  <a:lnTo>
                    <a:pt x="275347" y="938630"/>
                  </a:lnTo>
                  <a:lnTo>
                    <a:pt x="607973" y="938630"/>
                  </a:lnTo>
                  <a:lnTo>
                    <a:pt x="607973" y="1186622"/>
                  </a:lnTo>
                  <a:lnTo>
                    <a:pt x="0" y="1186622"/>
                  </a:lnTo>
                  <a:lnTo>
                    <a:pt x="0"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 name="Freeform: Shape 27">
              <a:extLst>
                <a:ext uri="{FF2B5EF4-FFF2-40B4-BE49-F238E27FC236}">
                  <a16:creationId xmlns:a16="http://schemas.microsoft.com/office/drawing/2014/main" id="{AEC05BFC-C25D-BDDA-FD0D-E3F68478948D}"/>
                </a:ext>
              </a:extLst>
            </p:cNvPr>
            <p:cNvSpPr/>
            <p:nvPr/>
          </p:nvSpPr>
          <p:spPr>
            <a:xfrm>
              <a:off x="-4918410" y="4326704"/>
              <a:ext cx="608015" cy="1185894"/>
            </a:xfrm>
            <a:custGeom>
              <a:avLst/>
              <a:gdLst>
                <a:gd name="connsiteX0" fmla="*/ 275433 w 608015"/>
                <a:gd name="connsiteY0" fmla="*/ 938502 h 1185894"/>
                <a:gd name="connsiteX1" fmla="*/ 608016 w 608015"/>
                <a:gd name="connsiteY1" fmla="*/ 938502 h 1185894"/>
                <a:gd name="connsiteX2" fmla="*/ 608016 w 608015"/>
                <a:gd name="connsiteY2" fmla="*/ 1185894 h 1185894"/>
                <a:gd name="connsiteX3" fmla="*/ 0 w 608015"/>
                <a:gd name="connsiteY3" fmla="*/ 1185894 h 1185894"/>
                <a:gd name="connsiteX4" fmla="*/ 0 w 608015"/>
                <a:gd name="connsiteY4" fmla="*/ 0 h 1185894"/>
                <a:gd name="connsiteX5" fmla="*/ 275390 w 608015"/>
                <a:gd name="connsiteY5" fmla="*/ 0 h 1185894"/>
                <a:gd name="connsiteX6" fmla="*/ 275390 w 608015"/>
                <a:gd name="connsiteY6" fmla="*/ 938502 h 1185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015" h="1185894">
                  <a:moveTo>
                    <a:pt x="275433" y="938502"/>
                  </a:moveTo>
                  <a:lnTo>
                    <a:pt x="608016" y="938502"/>
                  </a:lnTo>
                  <a:lnTo>
                    <a:pt x="608016" y="1185894"/>
                  </a:lnTo>
                  <a:lnTo>
                    <a:pt x="0" y="1185894"/>
                  </a:lnTo>
                  <a:lnTo>
                    <a:pt x="0" y="0"/>
                  </a:lnTo>
                  <a:lnTo>
                    <a:pt x="275390" y="0"/>
                  </a:lnTo>
                  <a:lnTo>
                    <a:pt x="275390" y="938502"/>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grpSp>
      <p:sp>
        <p:nvSpPr>
          <p:cNvPr id="6" name="Text Placeholder 4">
            <a:extLst>
              <a:ext uri="{FF2B5EF4-FFF2-40B4-BE49-F238E27FC236}">
                <a16:creationId xmlns:a16="http://schemas.microsoft.com/office/drawing/2014/main" id="{13588614-E840-79AD-1C21-6C2679CC5230}"/>
              </a:ext>
            </a:extLst>
          </p:cNvPr>
          <p:cNvSpPr txBox="1">
            <a:spLocks/>
          </p:cNvSpPr>
          <p:nvPr userDrawn="1"/>
        </p:nvSpPr>
        <p:spPr>
          <a:xfrm>
            <a:off x="3368675" y="4679317"/>
            <a:ext cx="5441950" cy="492443"/>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1200" kern="1200">
                <a:solidFill>
                  <a:schemeClr val="tx1"/>
                </a:solidFill>
                <a:latin typeface="+mn-lt"/>
                <a:ea typeface="+mn-ea"/>
                <a:cs typeface="+mn-cs"/>
              </a:defRPr>
            </a:lvl3pPr>
            <a:lvl4pPr marL="358775"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0000"/>
              </a:lnSpc>
              <a:spcBef>
                <a:spcPts val="500"/>
              </a:spcBef>
              <a:buFont typeface="Grey LL" panose="02010504010101010104"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IE" sz="3200" spc="1200">
                <a:solidFill>
                  <a:srgbClr val="FF0000"/>
                </a:solidFill>
                <a:latin typeface="Roboto Black" panose="02000000000000000000" pitchFamily="2" charset="0"/>
              </a:rPr>
              <a:t>24/25 SEASON</a:t>
            </a:r>
          </a:p>
        </p:txBody>
      </p:sp>
      <p:sp>
        <p:nvSpPr>
          <p:cNvPr id="16" name="Freeform: Shape 15">
            <a:extLst>
              <a:ext uri="{FF2B5EF4-FFF2-40B4-BE49-F238E27FC236}">
                <a16:creationId xmlns:a16="http://schemas.microsoft.com/office/drawing/2014/main" id="{9CA5EF1C-3710-6BF7-E025-5197E94AA5F2}"/>
              </a:ext>
            </a:extLst>
          </p:cNvPr>
          <p:cNvSpPr/>
          <p:nvPr userDrawn="1"/>
        </p:nvSpPr>
        <p:spPr>
          <a:xfrm>
            <a:off x="6926779" y="3216858"/>
            <a:ext cx="531296" cy="520692"/>
          </a:xfrm>
          <a:custGeom>
            <a:avLst/>
            <a:gdLst>
              <a:gd name="connsiteX0" fmla="*/ 807575 w 1238575"/>
              <a:gd name="connsiteY0" fmla="*/ 653009 h 1213853"/>
              <a:gd name="connsiteX1" fmla="*/ 956935 w 1238575"/>
              <a:gd name="connsiteY1" fmla="*/ 436267 h 1213853"/>
              <a:gd name="connsiteX2" fmla="*/ 1169654 w 1238575"/>
              <a:gd name="connsiteY2" fmla="*/ 582417 h 1213853"/>
              <a:gd name="connsiteX3" fmla="*/ 978041 w 1238575"/>
              <a:gd name="connsiteY3" fmla="*/ 862430 h 1213853"/>
              <a:gd name="connsiteX4" fmla="*/ 1238576 w 1238575"/>
              <a:gd name="connsiteY4" fmla="*/ 1185852 h 1213853"/>
              <a:gd name="connsiteX5" fmla="*/ 1217043 w 1238575"/>
              <a:gd name="connsiteY5" fmla="*/ 1187436 h 1213853"/>
              <a:gd name="connsiteX6" fmla="*/ 909032 w 1238575"/>
              <a:gd name="connsiteY6" fmla="*/ 1187821 h 1213853"/>
              <a:gd name="connsiteX7" fmla="*/ 878852 w 1238575"/>
              <a:gd name="connsiteY7" fmla="*/ 1172667 h 1213853"/>
              <a:gd name="connsiteX8" fmla="*/ 796231 w 1238575"/>
              <a:gd name="connsiteY8" fmla="*/ 1069112 h 1213853"/>
              <a:gd name="connsiteX9" fmla="*/ 771102 w 1238575"/>
              <a:gd name="connsiteY9" fmla="*/ 1089788 h 1213853"/>
              <a:gd name="connsiteX10" fmla="*/ 256110 w 1238575"/>
              <a:gd name="connsiteY10" fmla="*/ 1176905 h 1213853"/>
              <a:gd name="connsiteX11" fmla="*/ 4564 w 1238575"/>
              <a:gd name="connsiteY11" fmla="*/ 855152 h 1213853"/>
              <a:gd name="connsiteX12" fmla="*/ 184833 w 1238575"/>
              <a:gd name="connsiteY12" fmla="*/ 453090 h 1213853"/>
              <a:gd name="connsiteX13" fmla="*/ 261119 w 1238575"/>
              <a:gd name="connsiteY13" fmla="*/ 406215 h 1213853"/>
              <a:gd name="connsiteX14" fmla="*/ 181622 w 1238575"/>
              <a:gd name="connsiteY14" fmla="*/ 309209 h 1213853"/>
              <a:gd name="connsiteX15" fmla="*/ 131279 w 1238575"/>
              <a:gd name="connsiteY15" fmla="*/ 167597 h 1213853"/>
              <a:gd name="connsiteX16" fmla="*/ 132264 w 1238575"/>
              <a:gd name="connsiteY16" fmla="*/ 0 h 1213853"/>
              <a:gd name="connsiteX17" fmla="*/ 846660 w 1238575"/>
              <a:gd name="connsiteY17" fmla="*/ 0 h 1213853"/>
              <a:gd name="connsiteX18" fmla="*/ 846660 w 1238575"/>
              <a:gd name="connsiteY18" fmla="*/ 246237 h 1213853"/>
              <a:gd name="connsiteX19" fmla="*/ 478974 w 1238575"/>
              <a:gd name="connsiteY19" fmla="*/ 246237 h 1213853"/>
              <a:gd name="connsiteX20" fmla="*/ 807618 w 1238575"/>
              <a:gd name="connsiteY20" fmla="*/ 652923 h 1213853"/>
              <a:gd name="connsiteX21" fmla="*/ 636382 w 1238575"/>
              <a:gd name="connsiteY21" fmla="*/ 872961 h 1213853"/>
              <a:gd name="connsiteX22" fmla="*/ 424734 w 1238575"/>
              <a:gd name="connsiteY22" fmla="*/ 610499 h 1213853"/>
              <a:gd name="connsiteX23" fmla="*/ 404143 w 1238575"/>
              <a:gd name="connsiteY23" fmla="*/ 606603 h 1213853"/>
              <a:gd name="connsiteX24" fmla="*/ 321864 w 1238575"/>
              <a:gd name="connsiteY24" fmla="*/ 672615 h 1213853"/>
              <a:gd name="connsiteX25" fmla="*/ 392799 w 1238575"/>
              <a:gd name="connsiteY25" fmla="*/ 944195 h 1213853"/>
              <a:gd name="connsiteX26" fmla="*/ 636425 w 1238575"/>
              <a:gd name="connsiteY26" fmla="*/ 872961 h 121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38575" h="1213853">
                <a:moveTo>
                  <a:pt x="807575" y="653009"/>
                </a:moveTo>
                <a:cubicBezTo>
                  <a:pt x="858261" y="579462"/>
                  <a:pt x="906678" y="509170"/>
                  <a:pt x="956935" y="436267"/>
                </a:cubicBezTo>
                <a:cubicBezTo>
                  <a:pt x="1027956" y="485068"/>
                  <a:pt x="1098034" y="533229"/>
                  <a:pt x="1169654" y="582417"/>
                </a:cubicBezTo>
                <a:cubicBezTo>
                  <a:pt x="1105526" y="676125"/>
                  <a:pt x="1042425" y="768293"/>
                  <a:pt x="978041" y="862430"/>
                </a:cubicBezTo>
                <a:cubicBezTo>
                  <a:pt x="1064001" y="969153"/>
                  <a:pt x="1150090" y="1076004"/>
                  <a:pt x="1238576" y="1185852"/>
                </a:cubicBezTo>
                <a:cubicBezTo>
                  <a:pt x="1228987" y="1186580"/>
                  <a:pt x="1223036" y="1187436"/>
                  <a:pt x="1217043" y="1187436"/>
                </a:cubicBezTo>
                <a:cubicBezTo>
                  <a:pt x="1114387" y="1187522"/>
                  <a:pt x="1011688" y="1187222"/>
                  <a:pt x="909032" y="1187821"/>
                </a:cubicBezTo>
                <a:cubicBezTo>
                  <a:pt x="895248" y="1187907"/>
                  <a:pt x="886986" y="1183198"/>
                  <a:pt x="878852" y="1172667"/>
                </a:cubicBezTo>
                <a:cubicBezTo>
                  <a:pt x="852311" y="1138291"/>
                  <a:pt x="824784" y="1104686"/>
                  <a:pt x="796231" y="1069112"/>
                </a:cubicBezTo>
                <a:cubicBezTo>
                  <a:pt x="787284" y="1076475"/>
                  <a:pt x="779278" y="1083196"/>
                  <a:pt x="771102" y="1089788"/>
                </a:cubicBezTo>
                <a:cubicBezTo>
                  <a:pt x="615705" y="1215005"/>
                  <a:pt x="442457" y="1248096"/>
                  <a:pt x="256110" y="1176905"/>
                </a:cubicBezTo>
                <a:cubicBezTo>
                  <a:pt x="110731" y="1121381"/>
                  <a:pt x="25412" y="1009950"/>
                  <a:pt x="4564" y="855152"/>
                </a:cubicBezTo>
                <a:cubicBezTo>
                  <a:pt x="-18339" y="685329"/>
                  <a:pt x="45447" y="551337"/>
                  <a:pt x="184833" y="453090"/>
                </a:cubicBezTo>
                <a:cubicBezTo>
                  <a:pt x="208592" y="436352"/>
                  <a:pt x="234449" y="422482"/>
                  <a:pt x="261119" y="406215"/>
                </a:cubicBezTo>
                <a:cubicBezTo>
                  <a:pt x="234877" y="373723"/>
                  <a:pt x="211117" y="338576"/>
                  <a:pt x="181622" y="309209"/>
                </a:cubicBezTo>
                <a:cubicBezTo>
                  <a:pt x="141296" y="269012"/>
                  <a:pt x="126741" y="224019"/>
                  <a:pt x="131279" y="167597"/>
                </a:cubicBezTo>
                <a:cubicBezTo>
                  <a:pt x="135731" y="112502"/>
                  <a:pt x="132264" y="56765"/>
                  <a:pt x="132264" y="0"/>
                </a:cubicBezTo>
                <a:lnTo>
                  <a:pt x="846660" y="0"/>
                </a:lnTo>
                <a:lnTo>
                  <a:pt x="846660" y="246237"/>
                </a:lnTo>
                <a:lnTo>
                  <a:pt x="478974" y="246237"/>
                </a:lnTo>
                <a:cubicBezTo>
                  <a:pt x="590234" y="383911"/>
                  <a:pt x="697856" y="517090"/>
                  <a:pt x="807618" y="652923"/>
                </a:cubicBezTo>
                <a:close/>
                <a:moveTo>
                  <a:pt x="636382" y="872961"/>
                </a:moveTo>
                <a:cubicBezTo>
                  <a:pt x="566090" y="785459"/>
                  <a:pt x="495797" y="697658"/>
                  <a:pt x="424734" y="610499"/>
                </a:cubicBezTo>
                <a:cubicBezTo>
                  <a:pt x="421224" y="606175"/>
                  <a:pt x="408124" y="603692"/>
                  <a:pt x="404143" y="606603"/>
                </a:cubicBezTo>
                <a:cubicBezTo>
                  <a:pt x="375761" y="627451"/>
                  <a:pt x="343654" y="645902"/>
                  <a:pt x="321864" y="672615"/>
                </a:cubicBezTo>
                <a:cubicBezTo>
                  <a:pt x="245151" y="766409"/>
                  <a:pt x="282694" y="904597"/>
                  <a:pt x="392799" y="944195"/>
                </a:cubicBezTo>
                <a:cubicBezTo>
                  <a:pt x="475163" y="973819"/>
                  <a:pt x="580731" y="943210"/>
                  <a:pt x="636425" y="87296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grpSp>
        <p:nvGrpSpPr>
          <p:cNvPr id="17" name="Graphic 13">
            <a:extLst>
              <a:ext uri="{FF2B5EF4-FFF2-40B4-BE49-F238E27FC236}">
                <a16:creationId xmlns:a16="http://schemas.microsoft.com/office/drawing/2014/main" id="{8D529F40-A02C-412E-FA9C-99542482553C}"/>
              </a:ext>
            </a:extLst>
          </p:cNvPr>
          <p:cNvGrpSpPr/>
          <p:nvPr userDrawn="1"/>
        </p:nvGrpSpPr>
        <p:grpSpPr>
          <a:xfrm>
            <a:off x="5046958" y="3770839"/>
            <a:ext cx="2099879" cy="531948"/>
            <a:chOff x="-6845084" y="5617862"/>
            <a:chExt cx="4895306" cy="1240094"/>
          </a:xfrm>
          <a:solidFill>
            <a:schemeClr val="bg1"/>
          </a:solidFill>
        </p:grpSpPr>
        <p:sp>
          <p:nvSpPr>
            <p:cNvPr id="18" name="Freeform: Shape 17">
              <a:extLst>
                <a:ext uri="{FF2B5EF4-FFF2-40B4-BE49-F238E27FC236}">
                  <a16:creationId xmlns:a16="http://schemas.microsoft.com/office/drawing/2014/main" id="{B71125C5-E26D-79CD-3BD8-444493AF8D03}"/>
                </a:ext>
              </a:extLst>
            </p:cNvPr>
            <p:cNvSpPr/>
            <p:nvPr/>
          </p:nvSpPr>
          <p:spPr>
            <a:xfrm>
              <a:off x="-3869847" y="5642632"/>
              <a:ext cx="1920068" cy="1189469"/>
            </a:xfrm>
            <a:custGeom>
              <a:avLst/>
              <a:gdLst>
                <a:gd name="connsiteX0" fmla="*/ 275604 w 1920068"/>
                <a:gd name="connsiteY0" fmla="*/ 748408 h 1189469"/>
                <a:gd name="connsiteX1" fmla="*/ 275604 w 1920068"/>
                <a:gd name="connsiteY1" fmla="*/ 1187756 h 1189469"/>
                <a:gd name="connsiteX2" fmla="*/ 0 w 1920068"/>
                <a:gd name="connsiteY2" fmla="*/ 1187756 h 1189469"/>
                <a:gd name="connsiteX3" fmla="*/ 0 w 1920068"/>
                <a:gd name="connsiteY3" fmla="*/ 2589 h 1189469"/>
                <a:gd name="connsiteX4" fmla="*/ 15711 w 1920068"/>
                <a:gd name="connsiteY4" fmla="*/ 1005 h 1189469"/>
                <a:gd name="connsiteX5" fmla="*/ 469144 w 1920068"/>
                <a:gd name="connsiteY5" fmla="*/ 1690 h 1189469"/>
                <a:gd name="connsiteX6" fmla="*/ 798045 w 1920068"/>
                <a:gd name="connsiteY6" fmla="*/ 172883 h 1189469"/>
                <a:gd name="connsiteX7" fmla="*/ 647015 w 1920068"/>
                <a:gd name="connsiteY7" fmla="*/ 708296 h 1189469"/>
                <a:gd name="connsiteX8" fmla="*/ 631304 w 1920068"/>
                <a:gd name="connsiteY8" fmla="*/ 716686 h 1189469"/>
                <a:gd name="connsiteX9" fmla="*/ 845264 w 1920068"/>
                <a:gd name="connsiteY9" fmla="*/ 1119262 h 1189469"/>
                <a:gd name="connsiteX10" fmla="*/ 884048 w 1920068"/>
                <a:gd name="connsiteY10" fmla="*/ 1006760 h 1189469"/>
                <a:gd name="connsiteX11" fmla="*/ 1214577 w 1920068"/>
                <a:gd name="connsiteY11" fmla="*/ 30030 h 1189469"/>
                <a:gd name="connsiteX12" fmla="*/ 1255887 w 1920068"/>
                <a:gd name="connsiteY12" fmla="*/ 192 h 1189469"/>
                <a:gd name="connsiteX13" fmla="*/ 1516123 w 1920068"/>
                <a:gd name="connsiteY13" fmla="*/ 962 h 1189469"/>
                <a:gd name="connsiteX14" fmla="*/ 1920069 w 1920068"/>
                <a:gd name="connsiteY14" fmla="*/ 1189040 h 1189469"/>
                <a:gd name="connsiteX15" fmla="*/ 1641125 w 1920068"/>
                <a:gd name="connsiteY15" fmla="*/ 1188313 h 1189469"/>
                <a:gd name="connsiteX16" fmla="*/ 1626057 w 1920068"/>
                <a:gd name="connsiteY16" fmla="*/ 1172345 h 1189469"/>
                <a:gd name="connsiteX17" fmla="*/ 1564155 w 1920068"/>
                <a:gd name="connsiteY17" fmla="*/ 970201 h 1189469"/>
                <a:gd name="connsiteX18" fmla="*/ 1537399 w 1920068"/>
                <a:gd name="connsiteY18" fmla="*/ 950552 h 1189469"/>
                <a:gd name="connsiteX19" fmla="*/ 1203703 w 1920068"/>
                <a:gd name="connsiteY19" fmla="*/ 950552 h 1189469"/>
                <a:gd name="connsiteX20" fmla="*/ 1177204 w 1920068"/>
                <a:gd name="connsiteY20" fmla="*/ 970286 h 1189469"/>
                <a:gd name="connsiteX21" fmla="*/ 1115988 w 1920068"/>
                <a:gd name="connsiteY21" fmla="*/ 1170333 h 1189469"/>
                <a:gd name="connsiteX22" fmla="*/ 1109652 w 1920068"/>
                <a:gd name="connsiteY22" fmla="*/ 1189083 h 1189469"/>
                <a:gd name="connsiteX23" fmla="*/ 1014830 w 1920068"/>
                <a:gd name="connsiteY23" fmla="*/ 1189083 h 1189469"/>
                <a:gd name="connsiteX24" fmla="*/ 591321 w 1920068"/>
                <a:gd name="connsiteY24" fmla="*/ 1189468 h 1189469"/>
                <a:gd name="connsiteX25" fmla="*/ 560455 w 1920068"/>
                <a:gd name="connsiteY25" fmla="*/ 1170418 h 1189469"/>
                <a:gd name="connsiteX26" fmla="*/ 355914 w 1920068"/>
                <a:gd name="connsiteY26" fmla="*/ 768913 h 1189469"/>
                <a:gd name="connsiteX27" fmla="*/ 321924 w 1920068"/>
                <a:gd name="connsiteY27" fmla="*/ 748151 h 1189469"/>
                <a:gd name="connsiteX28" fmla="*/ 275647 w 1920068"/>
                <a:gd name="connsiteY28" fmla="*/ 748450 h 1189469"/>
                <a:gd name="connsiteX29" fmla="*/ 276974 w 1920068"/>
                <a:gd name="connsiteY29" fmla="*/ 231532 h 1189469"/>
                <a:gd name="connsiteX30" fmla="*/ 276974 w 1920068"/>
                <a:gd name="connsiteY30" fmla="*/ 524859 h 1189469"/>
                <a:gd name="connsiteX31" fmla="*/ 456215 w 1920068"/>
                <a:gd name="connsiteY31" fmla="*/ 515056 h 1189469"/>
                <a:gd name="connsiteX32" fmla="*/ 570302 w 1920068"/>
                <a:gd name="connsiteY32" fmla="*/ 365310 h 1189469"/>
                <a:gd name="connsiteX33" fmla="*/ 443715 w 1920068"/>
                <a:gd name="connsiteY33" fmla="*/ 232388 h 1189469"/>
                <a:gd name="connsiteX34" fmla="*/ 277017 w 1920068"/>
                <a:gd name="connsiteY34" fmla="*/ 231489 h 1189469"/>
                <a:gd name="connsiteX35" fmla="*/ 1371900 w 1920068"/>
                <a:gd name="connsiteY35" fmla="*/ 346474 h 1189469"/>
                <a:gd name="connsiteX36" fmla="*/ 1367876 w 1920068"/>
                <a:gd name="connsiteY36" fmla="*/ 346174 h 1189469"/>
                <a:gd name="connsiteX37" fmla="*/ 1256872 w 1920068"/>
                <a:gd name="connsiteY37" fmla="*/ 706069 h 1189469"/>
                <a:gd name="connsiteX38" fmla="*/ 1482861 w 1920068"/>
                <a:gd name="connsiteY38" fmla="*/ 706069 h 1189469"/>
                <a:gd name="connsiteX39" fmla="*/ 1371900 w 1920068"/>
                <a:gd name="connsiteY39" fmla="*/ 346474 h 11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20068" h="1189469">
                  <a:moveTo>
                    <a:pt x="275604" y="748408"/>
                  </a:moveTo>
                  <a:lnTo>
                    <a:pt x="275604" y="1187756"/>
                  </a:lnTo>
                  <a:lnTo>
                    <a:pt x="0" y="1187756"/>
                  </a:lnTo>
                  <a:lnTo>
                    <a:pt x="0" y="2589"/>
                  </a:lnTo>
                  <a:cubicBezTo>
                    <a:pt x="4966" y="2075"/>
                    <a:pt x="10317" y="1005"/>
                    <a:pt x="15711" y="1005"/>
                  </a:cubicBezTo>
                  <a:cubicBezTo>
                    <a:pt x="166870" y="920"/>
                    <a:pt x="318071" y="-1606"/>
                    <a:pt x="469144" y="1690"/>
                  </a:cubicBezTo>
                  <a:cubicBezTo>
                    <a:pt x="605405" y="4644"/>
                    <a:pt x="721118" y="54303"/>
                    <a:pt x="798045" y="172883"/>
                  </a:cubicBezTo>
                  <a:cubicBezTo>
                    <a:pt x="898647" y="327937"/>
                    <a:pt x="876643" y="600887"/>
                    <a:pt x="647015" y="708296"/>
                  </a:cubicBezTo>
                  <a:cubicBezTo>
                    <a:pt x="641964" y="710650"/>
                    <a:pt x="637169" y="713518"/>
                    <a:pt x="631304" y="716686"/>
                  </a:cubicBezTo>
                  <a:cubicBezTo>
                    <a:pt x="702196" y="850036"/>
                    <a:pt x="772574" y="982444"/>
                    <a:pt x="845264" y="1119262"/>
                  </a:cubicBezTo>
                  <a:cubicBezTo>
                    <a:pt x="859177" y="1078893"/>
                    <a:pt x="871805" y="1042890"/>
                    <a:pt x="884048" y="1006760"/>
                  </a:cubicBezTo>
                  <a:cubicBezTo>
                    <a:pt x="994410" y="681240"/>
                    <a:pt x="1104943" y="355763"/>
                    <a:pt x="1214577" y="30030"/>
                  </a:cubicBezTo>
                  <a:cubicBezTo>
                    <a:pt x="1222068" y="7812"/>
                    <a:pt x="1231186" y="-407"/>
                    <a:pt x="1255887" y="192"/>
                  </a:cubicBezTo>
                  <a:cubicBezTo>
                    <a:pt x="1342062" y="2161"/>
                    <a:pt x="1428322" y="962"/>
                    <a:pt x="1516123" y="962"/>
                  </a:cubicBezTo>
                  <a:cubicBezTo>
                    <a:pt x="1650629" y="396603"/>
                    <a:pt x="1784964" y="791687"/>
                    <a:pt x="1920069" y="1189040"/>
                  </a:cubicBezTo>
                  <a:cubicBezTo>
                    <a:pt x="1824905" y="1189040"/>
                    <a:pt x="1733037" y="1189297"/>
                    <a:pt x="1641125" y="1188313"/>
                  </a:cubicBezTo>
                  <a:cubicBezTo>
                    <a:pt x="1635903" y="1188270"/>
                    <a:pt x="1628112" y="1178852"/>
                    <a:pt x="1626057" y="1172345"/>
                  </a:cubicBezTo>
                  <a:cubicBezTo>
                    <a:pt x="1604781" y="1105178"/>
                    <a:pt x="1583975" y="1037796"/>
                    <a:pt x="1564155" y="970201"/>
                  </a:cubicBezTo>
                  <a:cubicBezTo>
                    <a:pt x="1559788" y="955218"/>
                    <a:pt x="1553025" y="950423"/>
                    <a:pt x="1537399" y="950552"/>
                  </a:cubicBezTo>
                  <a:cubicBezTo>
                    <a:pt x="1426182" y="951237"/>
                    <a:pt x="1314964" y="951237"/>
                    <a:pt x="1203703" y="950552"/>
                  </a:cubicBezTo>
                  <a:cubicBezTo>
                    <a:pt x="1188035" y="950466"/>
                    <a:pt x="1181571" y="955346"/>
                    <a:pt x="1177204" y="970286"/>
                  </a:cubicBezTo>
                  <a:cubicBezTo>
                    <a:pt x="1157555" y="1037197"/>
                    <a:pt x="1136536" y="1103679"/>
                    <a:pt x="1115988" y="1170333"/>
                  </a:cubicBezTo>
                  <a:cubicBezTo>
                    <a:pt x="1114147" y="1176369"/>
                    <a:pt x="1111964" y="1182277"/>
                    <a:pt x="1109652" y="1189083"/>
                  </a:cubicBezTo>
                  <a:cubicBezTo>
                    <a:pt x="1077503" y="1189083"/>
                    <a:pt x="1046166" y="1189083"/>
                    <a:pt x="1014830" y="1189083"/>
                  </a:cubicBezTo>
                  <a:cubicBezTo>
                    <a:pt x="873646" y="1189083"/>
                    <a:pt x="732505" y="1188784"/>
                    <a:pt x="591321" y="1189468"/>
                  </a:cubicBezTo>
                  <a:cubicBezTo>
                    <a:pt x="575439" y="1189554"/>
                    <a:pt x="567519" y="1184374"/>
                    <a:pt x="560455" y="1170418"/>
                  </a:cubicBezTo>
                  <a:cubicBezTo>
                    <a:pt x="492560" y="1036426"/>
                    <a:pt x="423552" y="902991"/>
                    <a:pt x="355914" y="768913"/>
                  </a:cubicBezTo>
                  <a:cubicBezTo>
                    <a:pt x="347952" y="753159"/>
                    <a:pt x="339347" y="746352"/>
                    <a:pt x="321924" y="748151"/>
                  </a:cubicBezTo>
                  <a:cubicBezTo>
                    <a:pt x="307882" y="749606"/>
                    <a:pt x="293541" y="748450"/>
                    <a:pt x="275647" y="748450"/>
                  </a:cubicBezTo>
                  <a:close/>
                  <a:moveTo>
                    <a:pt x="276974" y="231532"/>
                  </a:moveTo>
                  <a:lnTo>
                    <a:pt x="276974" y="524859"/>
                  </a:lnTo>
                  <a:cubicBezTo>
                    <a:pt x="337677" y="521948"/>
                    <a:pt x="397824" y="524174"/>
                    <a:pt x="456215" y="515056"/>
                  </a:cubicBezTo>
                  <a:cubicBezTo>
                    <a:pt x="535112" y="502727"/>
                    <a:pt x="574368" y="446219"/>
                    <a:pt x="570302" y="365310"/>
                  </a:cubicBezTo>
                  <a:cubicBezTo>
                    <a:pt x="566491" y="289324"/>
                    <a:pt x="521713" y="239109"/>
                    <a:pt x="443715" y="232388"/>
                  </a:cubicBezTo>
                  <a:cubicBezTo>
                    <a:pt x="389476" y="227722"/>
                    <a:pt x="334467" y="231489"/>
                    <a:pt x="277017" y="231489"/>
                  </a:cubicBezTo>
                  <a:close/>
                  <a:moveTo>
                    <a:pt x="1371900" y="346474"/>
                  </a:moveTo>
                  <a:cubicBezTo>
                    <a:pt x="1370573" y="346388"/>
                    <a:pt x="1369203" y="346260"/>
                    <a:pt x="1367876" y="346174"/>
                  </a:cubicBezTo>
                  <a:cubicBezTo>
                    <a:pt x="1330974" y="465740"/>
                    <a:pt x="1294116" y="585348"/>
                    <a:pt x="1256872" y="706069"/>
                  </a:cubicBezTo>
                  <a:lnTo>
                    <a:pt x="1482861" y="706069"/>
                  </a:lnTo>
                  <a:cubicBezTo>
                    <a:pt x="1445574" y="585220"/>
                    <a:pt x="1408759" y="465825"/>
                    <a:pt x="1371900" y="34647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 name="Freeform: Shape 18">
              <a:extLst>
                <a:ext uri="{FF2B5EF4-FFF2-40B4-BE49-F238E27FC236}">
                  <a16:creationId xmlns:a16="http://schemas.microsoft.com/office/drawing/2014/main" id="{34226AF3-E901-76F1-B8FC-630FDDFBF884}"/>
                </a:ext>
              </a:extLst>
            </p:cNvPr>
            <p:cNvSpPr/>
            <p:nvPr/>
          </p:nvSpPr>
          <p:spPr>
            <a:xfrm>
              <a:off x="-6845084" y="5617862"/>
              <a:ext cx="1272332" cy="1240094"/>
            </a:xfrm>
            <a:custGeom>
              <a:avLst/>
              <a:gdLst>
                <a:gd name="connsiteX0" fmla="*/ 648098 w 1272332"/>
                <a:gd name="connsiteY0" fmla="*/ 1240051 h 1240094"/>
                <a:gd name="connsiteX1" fmla="*/ 147618 w 1272332"/>
                <a:gd name="connsiteY1" fmla="*/ 1025793 h 1240094"/>
                <a:gd name="connsiteX2" fmla="*/ 312 w 1272332"/>
                <a:gd name="connsiteY2" fmla="*/ 600057 h 1240094"/>
                <a:gd name="connsiteX3" fmla="*/ 531401 w 1272332"/>
                <a:gd name="connsiteY3" fmla="*/ 8180 h 1240094"/>
                <a:gd name="connsiteX4" fmla="*/ 1059878 w 1272332"/>
                <a:gd name="connsiteY4" fmla="*/ 148850 h 1240094"/>
                <a:gd name="connsiteX5" fmla="*/ 1271269 w 1272332"/>
                <a:gd name="connsiteY5" fmla="*/ 583576 h 1240094"/>
                <a:gd name="connsiteX6" fmla="*/ 1127773 w 1272332"/>
                <a:gd name="connsiteY6" fmla="*/ 1023224 h 1240094"/>
                <a:gd name="connsiteX7" fmla="*/ 739410 w 1272332"/>
                <a:gd name="connsiteY7" fmla="*/ 1231490 h 1240094"/>
                <a:gd name="connsiteX8" fmla="*/ 648098 w 1272332"/>
                <a:gd name="connsiteY8" fmla="*/ 1240094 h 1240094"/>
                <a:gd name="connsiteX9" fmla="*/ 988301 w 1272332"/>
                <a:gd name="connsiteY9" fmla="*/ 620734 h 1240094"/>
                <a:gd name="connsiteX10" fmla="*/ 988173 w 1272332"/>
                <a:gd name="connsiteY10" fmla="*/ 592951 h 1240094"/>
                <a:gd name="connsiteX11" fmla="*/ 984748 w 1272332"/>
                <a:gd name="connsiteY11" fmla="*/ 563241 h 1240094"/>
                <a:gd name="connsiteX12" fmla="*/ 777124 w 1272332"/>
                <a:gd name="connsiteY12" fmla="*/ 285711 h 1240094"/>
                <a:gd name="connsiteX13" fmla="*/ 426776 w 1272332"/>
                <a:gd name="connsiteY13" fmla="*/ 325437 h 1240094"/>
                <a:gd name="connsiteX14" fmla="*/ 286876 w 1272332"/>
                <a:gd name="connsiteY14" fmla="*/ 670563 h 1240094"/>
                <a:gd name="connsiteX15" fmla="*/ 697414 w 1272332"/>
                <a:gd name="connsiteY15" fmla="*/ 977290 h 1240094"/>
                <a:gd name="connsiteX16" fmla="*/ 988301 w 1272332"/>
                <a:gd name="connsiteY16" fmla="*/ 620734 h 124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2332" h="1240094">
                  <a:moveTo>
                    <a:pt x="648098" y="1240051"/>
                  </a:moveTo>
                  <a:cubicBezTo>
                    <a:pt x="444456" y="1235985"/>
                    <a:pt x="276816" y="1173569"/>
                    <a:pt x="147618" y="1025793"/>
                  </a:cubicBezTo>
                  <a:cubicBezTo>
                    <a:pt x="41366" y="904258"/>
                    <a:pt x="-4268" y="760206"/>
                    <a:pt x="312" y="600057"/>
                  </a:cubicBezTo>
                  <a:cubicBezTo>
                    <a:pt x="9045" y="292004"/>
                    <a:pt x="225060" y="50946"/>
                    <a:pt x="531401" y="8180"/>
                  </a:cubicBezTo>
                  <a:cubicBezTo>
                    <a:pt x="726867" y="-19089"/>
                    <a:pt x="906408" y="20338"/>
                    <a:pt x="1059878" y="148850"/>
                  </a:cubicBezTo>
                  <a:cubicBezTo>
                    <a:pt x="1194384" y="261481"/>
                    <a:pt x="1262065" y="409172"/>
                    <a:pt x="1271269" y="583576"/>
                  </a:cubicBezTo>
                  <a:cubicBezTo>
                    <a:pt x="1279959" y="748262"/>
                    <a:pt x="1235737" y="896766"/>
                    <a:pt x="1127773" y="1023224"/>
                  </a:cubicBezTo>
                  <a:cubicBezTo>
                    <a:pt x="1025716" y="1142747"/>
                    <a:pt x="893822" y="1208886"/>
                    <a:pt x="739410" y="1231490"/>
                  </a:cubicBezTo>
                  <a:cubicBezTo>
                    <a:pt x="705633" y="1236413"/>
                    <a:pt x="671386" y="1237954"/>
                    <a:pt x="648098" y="1240094"/>
                  </a:cubicBezTo>
                  <a:close/>
                  <a:moveTo>
                    <a:pt x="988301" y="620734"/>
                  </a:moveTo>
                  <a:cubicBezTo>
                    <a:pt x="988301" y="611487"/>
                    <a:pt x="988772" y="602197"/>
                    <a:pt x="988173" y="592951"/>
                  </a:cubicBezTo>
                  <a:cubicBezTo>
                    <a:pt x="987531" y="583019"/>
                    <a:pt x="986289" y="573088"/>
                    <a:pt x="984748" y="563241"/>
                  </a:cubicBezTo>
                  <a:cubicBezTo>
                    <a:pt x="964371" y="434215"/>
                    <a:pt x="898916" y="336782"/>
                    <a:pt x="777124" y="285711"/>
                  </a:cubicBezTo>
                  <a:cubicBezTo>
                    <a:pt x="654605" y="234340"/>
                    <a:pt x="534183" y="245599"/>
                    <a:pt x="426776" y="325437"/>
                  </a:cubicBezTo>
                  <a:cubicBezTo>
                    <a:pt x="311876" y="410884"/>
                    <a:pt x="272235" y="530750"/>
                    <a:pt x="286876" y="670563"/>
                  </a:cubicBezTo>
                  <a:cubicBezTo>
                    <a:pt x="307938" y="871937"/>
                    <a:pt x="498395" y="1014105"/>
                    <a:pt x="697414" y="977290"/>
                  </a:cubicBezTo>
                  <a:cubicBezTo>
                    <a:pt x="872160" y="944969"/>
                    <a:pt x="988686" y="802415"/>
                    <a:pt x="988301" y="62073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 name="Freeform: Shape 19">
              <a:extLst>
                <a:ext uri="{FF2B5EF4-FFF2-40B4-BE49-F238E27FC236}">
                  <a16:creationId xmlns:a16="http://schemas.microsoft.com/office/drawing/2014/main" id="{708C1057-4710-79D2-0821-0EE3C68ED71E}"/>
                </a:ext>
              </a:extLst>
            </p:cNvPr>
            <p:cNvSpPr/>
            <p:nvPr/>
          </p:nvSpPr>
          <p:spPr>
            <a:xfrm>
              <a:off x="-5498429" y="5642607"/>
              <a:ext cx="855142" cy="1188079"/>
            </a:xfrm>
            <a:custGeom>
              <a:avLst/>
              <a:gdLst>
                <a:gd name="connsiteX0" fmla="*/ 275647 w 855142"/>
                <a:gd name="connsiteY0" fmla="*/ 1188080 h 1188079"/>
                <a:gd name="connsiteX1" fmla="*/ 0 w 855142"/>
                <a:gd name="connsiteY1" fmla="*/ 1188080 h 1188079"/>
                <a:gd name="connsiteX2" fmla="*/ 0 w 855142"/>
                <a:gd name="connsiteY2" fmla="*/ 2100 h 1188079"/>
                <a:gd name="connsiteX3" fmla="*/ 19735 w 855142"/>
                <a:gd name="connsiteY3" fmla="*/ 986 h 1188079"/>
                <a:gd name="connsiteX4" fmla="*/ 466661 w 855142"/>
                <a:gd name="connsiteY4" fmla="*/ 1672 h 1188079"/>
                <a:gd name="connsiteX5" fmla="*/ 806265 w 855142"/>
                <a:gd name="connsiteY5" fmla="*/ 187548 h 1188079"/>
                <a:gd name="connsiteX6" fmla="*/ 536268 w 855142"/>
                <a:gd name="connsiteY6" fmla="*/ 739442 h 1188079"/>
                <a:gd name="connsiteX7" fmla="*/ 308182 w 855142"/>
                <a:gd name="connsiteY7" fmla="*/ 748346 h 1188079"/>
                <a:gd name="connsiteX8" fmla="*/ 275647 w 855142"/>
                <a:gd name="connsiteY8" fmla="*/ 748389 h 1188079"/>
                <a:gd name="connsiteX9" fmla="*/ 275647 w 855142"/>
                <a:gd name="connsiteY9" fmla="*/ 1188037 h 1188079"/>
                <a:gd name="connsiteX10" fmla="*/ 276888 w 855142"/>
                <a:gd name="connsiteY10" fmla="*/ 518334 h 1188079"/>
                <a:gd name="connsiteX11" fmla="*/ 446027 w 855142"/>
                <a:gd name="connsiteY11" fmla="*/ 517477 h 1188079"/>
                <a:gd name="connsiteX12" fmla="*/ 548084 w 855142"/>
                <a:gd name="connsiteY12" fmla="*/ 458786 h 1188079"/>
                <a:gd name="connsiteX13" fmla="*/ 440248 w 855142"/>
                <a:gd name="connsiteY13" fmla="*/ 231941 h 1188079"/>
                <a:gd name="connsiteX14" fmla="*/ 284380 w 855142"/>
                <a:gd name="connsiteY14" fmla="*/ 228174 h 1188079"/>
                <a:gd name="connsiteX15" fmla="*/ 276846 w 855142"/>
                <a:gd name="connsiteY15" fmla="*/ 230828 h 1188079"/>
                <a:gd name="connsiteX16" fmla="*/ 276846 w 855142"/>
                <a:gd name="connsiteY16" fmla="*/ 518334 h 11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5142" h="1188079">
                  <a:moveTo>
                    <a:pt x="275647" y="1188080"/>
                  </a:moveTo>
                  <a:lnTo>
                    <a:pt x="0" y="1188080"/>
                  </a:lnTo>
                  <a:lnTo>
                    <a:pt x="0" y="2100"/>
                  </a:lnTo>
                  <a:cubicBezTo>
                    <a:pt x="6165" y="1757"/>
                    <a:pt x="12928" y="986"/>
                    <a:pt x="19735" y="986"/>
                  </a:cubicBezTo>
                  <a:cubicBezTo>
                    <a:pt x="168710" y="901"/>
                    <a:pt x="317771" y="-1582"/>
                    <a:pt x="466661" y="1672"/>
                  </a:cubicBezTo>
                  <a:cubicBezTo>
                    <a:pt x="610585" y="4797"/>
                    <a:pt x="731563" y="57666"/>
                    <a:pt x="806265" y="187548"/>
                  </a:cubicBezTo>
                  <a:cubicBezTo>
                    <a:pt x="913415" y="373853"/>
                    <a:pt x="853397" y="689312"/>
                    <a:pt x="536268" y="739442"/>
                  </a:cubicBezTo>
                  <a:cubicBezTo>
                    <a:pt x="461609" y="751257"/>
                    <a:pt x="384253" y="745906"/>
                    <a:pt x="308182" y="748346"/>
                  </a:cubicBezTo>
                  <a:cubicBezTo>
                    <a:pt x="298336" y="748646"/>
                    <a:pt x="288490" y="748389"/>
                    <a:pt x="275647" y="748389"/>
                  </a:cubicBezTo>
                  <a:lnTo>
                    <a:pt x="275647" y="1188037"/>
                  </a:lnTo>
                  <a:close/>
                  <a:moveTo>
                    <a:pt x="276888" y="518334"/>
                  </a:moveTo>
                  <a:cubicBezTo>
                    <a:pt x="335152" y="518334"/>
                    <a:pt x="390803" y="520988"/>
                    <a:pt x="446027" y="517477"/>
                  </a:cubicBezTo>
                  <a:cubicBezTo>
                    <a:pt x="487766" y="514823"/>
                    <a:pt x="524367" y="495687"/>
                    <a:pt x="548084" y="458786"/>
                  </a:cubicBezTo>
                  <a:cubicBezTo>
                    <a:pt x="609771" y="362894"/>
                    <a:pt x="553349" y="242472"/>
                    <a:pt x="440248" y="231941"/>
                  </a:cubicBezTo>
                  <a:cubicBezTo>
                    <a:pt x="388620" y="227147"/>
                    <a:pt x="336350" y="229116"/>
                    <a:pt x="284380" y="228174"/>
                  </a:cubicBezTo>
                  <a:cubicBezTo>
                    <a:pt x="281854" y="228131"/>
                    <a:pt x="279286" y="229929"/>
                    <a:pt x="276846" y="230828"/>
                  </a:cubicBezTo>
                  <a:lnTo>
                    <a:pt x="276846" y="518334"/>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 name="Freeform: Shape 20">
              <a:extLst>
                <a:ext uri="{FF2B5EF4-FFF2-40B4-BE49-F238E27FC236}">
                  <a16:creationId xmlns:a16="http://schemas.microsoft.com/office/drawing/2014/main" id="{AB2FC63C-51A1-145F-6102-B1E373F34850}"/>
                </a:ext>
              </a:extLst>
            </p:cNvPr>
            <p:cNvSpPr/>
            <p:nvPr/>
          </p:nvSpPr>
          <p:spPr>
            <a:xfrm>
              <a:off x="-4571401" y="5645135"/>
              <a:ext cx="625353" cy="1184781"/>
            </a:xfrm>
            <a:custGeom>
              <a:avLst/>
              <a:gdLst>
                <a:gd name="connsiteX0" fmla="*/ 276632 w 625353"/>
                <a:gd name="connsiteY0" fmla="*/ 710929 h 1184781"/>
                <a:gd name="connsiteX1" fmla="*/ 276632 w 625353"/>
                <a:gd name="connsiteY1" fmla="*/ 938287 h 1184781"/>
                <a:gd name="connsiteX2" fmla="*/ 624797 w 625353"/>
                <a:gd name="connsiteY2" fmla="*/ 938287 h 1184781"/>
                <a:gd name="connsiteX3" fmla="*/ 624797 w 625353"/>
                <a:gd name="connsiteY3" fmla="*/ 1184781 h 1184781"/>
                <a:gd name="connsiteX4" fmla="*/ 0 w 625353"/>
                <a:gd name="connsiteY4" fmla="*/ 1184781 h 1184781"/>
                <a:gd name="connsiteX5" fmla="*/ 0 w 625353"/>
                <a:gd name="connsiteY5" fmla="*/ 0 h 1184781"/>
                <a:gd name="connsiteX6" fmla="*/ 625354 w 625353"/>
                <a:gd name="connsiteY6" fmla="*/ 0 h 1184781"/>
                <a:gd name="connsiteX7" fmla="*/ 625354 w 625353"/>
                <a:gd name="connsiteY7" fmla="*/ 245467 h 1184781"/>
                <a:gd name="connsiteX8" fmla="*/ 277274 w 625353"/>
                <a:gd name="connsiteY8" fmla="*/ 245467 h 1184781"/>
                <a:gd name="connsiteX9" fmla="*/ 277274 w 625353"/>
                <a:gd name="connsiteY9" fmla="*/ 462166 h 1184781"/>
                <a:gd name="connsiteX10" fmla="*/ 554419 w 625353"/>
                <a:gd name="connsiteY10" fmla="*/ 462166 h 1184781"/>
                <a:gd name="connsiteX11" fmla="*/ 554419 w 625353"/>
                <a:gd name="connsiteY11" fmla="*/ 710886 h 1184781"/>
                <a:gd name="connsiteX12" fmla="*/ 276589 w 625353"/>
                <a:gd name="connsiteY12" fmla="*/ 710886 h 118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5353" h="1184781">
                  <a:moveTo>
                    <a:pt x="276632" y="710929"/>
                  </a:moveTo>
                  <a:lnTo>
                    <a:pt x="276632" y="938287"/>
                  </a:lnTo>
                  <a:lnTo>
                    <a:pt x="624797" y="938287"/>
                  </a:lnTo>
                  <a:lnTo>
                    <a:pt x="624797" y="1184781"/>
                  </a:lnTo>
                  <a:lnTo>
                    <a:pt x="0" y="1184781"/>
                  </a:lnTo>
                  <a:lnTo>
                    <a:pt x="0" y="0"/>
                  </a:lnTo>
                  <a:lnTo>
                    <a:pt x="625354" y="0"/>
                  </a:lnTo>
                  <a:lnTo>
                    <a:pt x="625354" y="245467"/>
                  </a:lnTo>
                  <a:lnTo>
                    <a:pt x="277274" y="245467"/>
                  </a:lnTo>
                  <a:lnTo>
                    <a:pt x="277274" y="462166"/>
                  </a:lnTo>
                  <a:lnTo>
                    <a:pt x="554419" y="462166"/>
                  </a:lnTo>
                  <a:lnTo>
                    <a:pt x="554419" y="710886"/>
                  </a:lnTo>
                  <a:lnTo>
                    <a:pt x="276589" y="710886"/>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grpSp>
      <p:grpSp>
        <p:nvGrpSpPr>
          <p:cNvPr id="29" name="Graphic 13">
            <a:extLst>
              <a:ext uri="{FF2B5EF4-FFF2-40B4-BE49-F238E27FC236}">
                <a16:creationId xmlns:a16="http://schemas.microsoft.com/office/drawing/2014/main" id="{58D5194A-C51F-30DF-B815-7DBE309EA4C1}"/>
              </a:ext>
            </a:extLst>
          </p:cNvPr>
          <p:cNvGrpSpPr/>
          <p:nvPr userDrawn="1"/>
        </p:nvGrpSpPr>
        <p:grpSpPr>
          <a:xfrm>
            <a:off x="5115495" y="2637957"/>
            <a:ext cx="1961469" cy="596769"/>
            <a:chOff x="-6685309" y="2976851"/>
            <a:chExt cx="4572641" cy="1391206"/>
          </a:xfrm>
          <a:solidFill>
            <a:schemeClr val="bg1"/>
          </a:solidFill>
        </p:grpSpPr>
        <p:sp>
          <p:nvSpPr>
            <p:cNvPr id="30" name="Freeform: Shape 29">
              <a:extLst>
                <a:ext uri="{FF2B5EF4-FFF2-40B4-BE49-F238E27FC236}">
                  <a16:creationId xmlns:a16="http://schemas.microsoft.com/office/drawing/2014/main" id="{BF367865-49F8-7B30-F1CC-D8AE31F01BC6}"/>
                </a:ext>
              </a:extLst>
            </p:cNvPr>
            <p:cNvSpPr/>
            <p:nvPr/>
          </p:nvSpPr>
          <p:spPr>
            <a:xfrm>
              <a:off x="-5771223" y="2976851"/>
              <a:ext cx="1272853" cy="1242003"/>
            </a:xfrm>
            <a:custGeom>
              <a:avLst/>
              <a:gdLst>
                <a:gd name="connsiteX0" fmla="*/ 638168 w 1272853"/>
                <a:gd name="connsiteY0" fmla="*/ 0 h 1242003"/>
                <a:gd name="connsiteX1" fmla="*/ 1042328 w 1272853"/>
                <a:gd name="connsiteY1" fmla="*/ 136946 h 1242003"/>
                <a:gd name="connsiteX2" fmla="*/ 1270158 w 1272853"/>
                <a:gd name="connsiteY2" fmla="*/ 565592 h 1242003"/>
                <a:gd name="connsiteX3" fmla="*/ 1157869 w 1272853"/>
                <a:gd name="connsiteY3" fmla="*/ 987775 h 1242003"/>
                <a:gd name="connsiteX4" fmla="*/ 713426 w 1272853"/>
                <a:gd name="connsiteY4" fmla="*/ 1237351 h 1242003"/>
                <a:gd name="connsiteX5" fmla="*/ 288676 w 1272853"/>
                <a:gd name="connsiteY5" fmla="*/ 1147324 h 1242003"/>
                <a:gd name="connsiteX6" fmla="*/ 4552 w 1272853"/>
                <a:gd name="connsiteY6" fmla="*/ 695946 h 1242003"/>
                <a:gd name="connsiteX7" fmla="*/ 168468 w 1272853"/>
                <a:gd name="connsiteY7" fmla="*/ 192983 h 1242003"/>
                <a:gd name="connsiteX8" fmla="*/ 508757 w 1272853"/>
                <a:gd name="connsiteY8" fmla="*/ 14427 h 1242003"/>
                <a:gd name="connsiteX9" fmla="*/ 638083 w 1272853"/>
                <a:gd name="connsiteY9" fmla="*/ 0 h 1242003"/>
                <a:gd name="connsiteX10" fmla="*/ 988389 w 1272853"/>
                <a:gd name="connsiteY10" fmla="*/ 624369 h 1242003"/>
                <a:gd name="connsiteX11" fmla="*/ 988260 w 1272853"/>
                <a:gd name="connsiteY11" fmla="*/ 596586 h 1242003"/>
                <a:gd name="connsiteX12" fmla="*/ 984921 w 1272853"/>
                <a:gd name="connsiteY12" fmla="*/ 566877 h 1242003"/>
                <a:gd name="connsiteX13" fmla="*/ 770148 w 1272853"/>
                <a:gd name="connsiteY13" fmla="*/ 285579 h 1242003"/>
                <a:gd name="connsiteX14" fmla="*/ 415690 w 1272853"/>
                <a:gd name="connsiteY14" fmla="*/ 336821 h 1242003"/>
                <a:gd name="connsiteX15" fmla="*/ 286407 w 1272853"/>
                <a:gd name="connsiteY15" fmla="*/ 668205 h 1242003"/>
                <a:gd name="connsiteX16" fmla="*/ 705122 w 1272853"/>
                <a:gd name="connsiteY16" fmla="*/ 978785 h 1242003"/>
                <a:gd name="connsiteX17" fmla="*/ 988389 w 1272853"/>
                <a:gd name="connsiteY17" fmla="*/ 624369 h 124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72853" h="1242003">
                  <a:moveTo>
                    <a:pt x="638168" y="0"/>
                  </a:moveTo>
                  <a:cubicBezTo>
                    <a:pt x="787315" y="4281"/>
                    <a:pt x="924132" y="44008"/>
                    <a:pt x="1042328" y="136946"/>
                  </a:cubicBezTo>
                  <a:cubicBezTo>
                    <a:pt x="1181029" y="246023"/>
                    <a:pt x="1255388" y="390932"/>
                    <a:pt x="1270158" y="565592"/>
                  </a:cubicBezTo>
                  <a:cubicBezTo>
                    <a:pt x="1283171" y="719062"/>
                    <a:pt x="1249609" y="862173"/>
                    <a:pt x="1157869" y="987775"/>
                  </a:cubicBezTo>
                  <a:cubicBezTo>
                    <a:pt x="1048107" y="1138077"/>
                    <a:pt x="896777" y="1217616"/>
                    <a:pt x="713426" y="1237351"/>
                  </a:cubicBezTo>
                  <a:cubicBezTo>
                    <a:pt x="562396" y="1253661"/>
                    <a:pt x="418901" y="1227890"/>
                    <a:pt x="288676" y="1147324"/>
                  </a:cubicBezTo>
                  <a:cubicBezTo>
                    <a:pt x="120993" y="1043597"/>
                    <a:pt x="26000" y="891626"/>
                    <a:pt x="4552" y="695946"/>
                  </a:cubicBezTo>
                  <a:cubicBezTo>
                    <a:pt x="-16424" y="504376"/>
                    <a:pt x="34562" y="334124"/>
                    <a:pt x="168468" y="192983"/>
                  </a:cubicBezTo>
                  <a:cubicBezTo>
                    <a:pt x="261150" y="95336"/>
                    <a:pt x="376691" y="37758"/>
                    <a:pt x="508757" y="14427"/>
                  </a:cubicBezTo>
                  <a:cubicBezTo>
                    <a:pt x="551394" y="6892"/>
                    <a:pt x="594931" y="4666"/>
                    <a:pt x="638083" y="0"/>
                  </a:cubicBezTo>
                  <a:close/>
                  <a:moveTo>
                    <a:pt x="988389" y="624369"/>
                  </a:moveTo>
                  <a:cubicBezTo>
                    <a:pt x="988389" y="615122"/>
                    <a:pt x="988817" y="605833"/>
                    <a:pt x="988260" y="596586"/>
                  </a:cubicBezTo>
                  <a:cubicBezTo>
                    <a:pt x="987661" y="586654"/>
                    <a:pt x="986462" y="576723"/>
                    <a:pt x="984921" y="566877"/>
                  </a:cubicBezTo>
                  <a:cubicBezTo>
                    <a:pt x="964330" y="434169"/>
                    <a:pt x="896221" y="335194"/>
                    <a:pt x="770148" y="285579"/>
                  </a:cubicBezTo>
                  <a:cubicBezTo>
                    <a:pt x="644333" y="236092"/>
                    <a:pt x="522284" y="251032"/>
                    <a:pt x="415690" y="336821"/>
                  </a:cubicBezTo>
                  <a:cubicBezTo>
                    <a:pt x="310637" y="421369"/>
                    <a:pt x="274206" y="535926"/>
                    <a:pt x="286407" y="668205"/>
                  </a:cubicBezTo>
                  <a:cubicBezTo>
                    <a:pt x="305414" y="874759"/>
                    <a:pt x="502250" y="1021037"/>
                    <a:pt x="705122" y="978785"/>
                  </a:cubicBezTo>
                  <a:cubicBezTo>
                    <a:pt x="876101" y="943168"/>
                    <a:pt x="988688" y="802583"/>
                    <a:pt x="988389" y="62436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 name="Freeform: Shape 30">
              <a:extLst>
                <a:ext uri="{FF2B5EF4-FFF2-40B4-BE49-F238E27FC236}">
                  <a16:creationId xmlns:a16="http://schemas.microsoft.com/office/drawing/2014/main" id="{84DC041D-4F8C-6426-734A-70C5B45F8A8A}"/>
                </a:ext>
              </a:extLst>
            </p:cNvPr>
            <p:cNvSpPr/>
            <p:nvPr/>
          </p:nvSpPr>
          <p:spPr>
            <a:xfrm>
              <a:off x="-6685309" y="3004225"/>
              <a:ext cx="1077373" cy="1363832"/>
            </a:xfrm>
            <a:custGeom>
              <a:avLst/>
              <a:gdLst>
                <a:gd name="connsiteX0" fmla="*/ 43 w 1077373"/>
                <a:gd name="connsiteY0" fmla="*/ 324 h 1363832"/>
                <a:gd name="connsiteX1" fmla="*/ 22346 w 1077373"/>
                <a:gd name="connsiteY1" fmla="*/ 324 h 1363832"/>
                <a:gd name="connsiteX2" fmla="*/ 450094 w 1077373"/>
                <a:gd name="connsiteY2" fmla="*/ 623 h 1363832"/>
                <a:gd name="connsiteX3" fmla="*/ 754466 w 1077373"/>
                <a:gd name="connsiteY3" fmla="*/ 118434 h 1363832"/>
                <a:gd name="connsiteX4" fmla="*/ 663668 w 1077373"/>
                <a:gd name="connsiteY4" fmla="*/ 698752 h 1363832"/>
                <a:gd name="connsiteX5" fmla="*/ 647101 w 1077373"/>
                <a:gd name="connsiteY5" fmla="*/ 708085 h 1363832"/>
                <a:gd name="connsiteX6" fmla="*/ 1077374 w 1077373"/>
                <a:gd name="connsiteY6" fmla="*/ 1156809 h 1363832"/>
                <a:gd name="connsiteX7" fmla="*/ 919452 w 1077373"/>
                <a:gd name="connsiteY7" fmla="*/ 1363833 h 1363832"/>
                <a:gd name="connsiteX8" fmla="*/ 734217 w 1077373"/>
                <a:gd name="connsiteY8" fmla="*/ 1224447 h 1363832"/>
                <a:gd name="connsiteX9" fmla="*/ 383269 w 1077373"/>
                <a:gd name="connsiteY9" fmla="*/ 759969 h 1363832"/>
                <a:gd name="connsiteX10" fmla="*/ 353816 w 1077373"/>
                <a:gd name="connsiteY10" fmla="*/ 742375 h 1363832"/>
                <a:gd name="connsiteX11" fmla="*/ 274620 w 1077373"/>
                <a:gd name="connsiteY11" fmla="*/ 742717 h 1363832"/>
                <a:gd name="connsiteX12" fmla="*/ 274620 w 1077373"/>
                <a:gd name="connsiteY12" fmla="*/ 1187717 h 1363832"/>
                <a:gd name="connsiteX13" fmla="*/ 0 w 1077373"/>
                <a:gd name="connsiteY13" fmla="*/ 1187717 h 1363832"/>
                <a:gd name="connsiteX14" fmla="*/ 0 w 1077373"/>
                <a:gd name="connsiteY14" fmla="*/ 324 h 1363832"/>
                <a:gd name="connsiteX15" fmla="*/ 275347 w 1077373"/>
                <a:gd name="connsiteY15" fmla="*/ 521480 h 1363832"/>
                <a:gd name="connsiteX16" fmla="*/ 405572 w 1077373"/>
                <a:gd name="connsiteY16" fmla="*/ 521480 h 1363832"/>
                <a:gd name="connsiteX17" fmla="*/ 431087 w 1077373"/>
                <a:gd name="connsiteY17" fmla="*/ 520367 h 1363832"/>
                <a:gd name="connsiteX18" fmla="*/ 505788 w 1077373"/>
                <a:gd name="connsiteY18" fmla="*/ 497165 h 1363832"/>
                <a:gd name="connsiteX19" fmla="*/ 567476 w 1077373"/>
                <a:gd name="connsiteY19" fmla="*/ 345193 h 1363832"/>
                <a:gd name="connsiteX20" fmla="*/ 458056 w 1077373"/>
                <a:gd name="connsiteY20" fmla="*/ 235602 h 1363832"/>
                <a:gd name="connsiteX21" fmla="*/ 289817 w 1077373"/>
                <a:gd name="connsiteY21" fmla="*/ 229437 h 1363832"/>
                <a:gd name="connsiteX22" fmla="*/ 275262 w 1077373"/>
                <a:gd name="connsiteY22" fmla="*/ 231492 h 1363832"/>
                <a:gd name="connsiteX23" fmla="*/ 275262 w 1077373"/>
                <a:gd name="connsiteY23" fmla="*/ 521523 h 136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77373" h="1363832">
                  <a:moveTo>
                    <a:pt x="43" y="324"/>
                  </a:moveTo>
                  <a:cubicBezTo>
                    <a:pt x="8391" y="324"/>
                    <a:pt x="15368" y="324"/>
                    <a:pt x="22346" y="324"/>
                  </a:cubicBezTo>
                  <a:cubicBezTo>
                    <a:pt x="164943" y="324"/>
                    <a:pt x="307540" y="-575"/>
                    <a:pt x="450094" y="623"/>
                  </a:cubicBezTo>
                  <a:cubicBezTo>
                    <a:pt x="565892" y="1608"/>
                    <a:pt x="670560" y="33458"/>
                    <a:pt x="754466" y="118434"/>
                  </a:cubicBezTo>
                  <a:cubicBezTo>
                    <a:pt x="904939" y="270834"/>
                    <a:pt x="891626" y="581370"/>
                    <a:pt x="663668" y="698752"/>
                  </a:cubicBezTo>
                  <a:cubicBezTo>
                    <a:pt x="658659" y="701321"/>
                    <a:pt x="653865" y="704275"/>
                    <a:pt x="647101" y="708085"/>
                  </a:cubicBezTo>
                  <a:cubicBezTo>
                    <a:pt x="754166" y="892891"/>
                    <a:pt x="897961" y="1041053"/>
                    <a:pt x="1077374" y="1156809"/>
                  </a:cubicBezTo>
                  <a:cubicBezTo>
                    <a:pt x="1024462" y="1226202"/>
                    <a:pt x="972278" y="1294568"/>
                    <a:pt x="919452" y="1363833"/>
                  </a:cubicBezTo>
                  <a:cubicBezTo>
                    <a:pt x="852156" y="1322865"/>
                    <a:pt x="791281" y="1276160"/>
                    <a:pt x="734217" y="1224447"/>
                  </a:cubicBezTo>
                  <a:cubicBezTo>
                    <a:pt x="587853" y="1091825"/>
                    <a:pt x="471627" y="936342"/>
                    <a:pt x="383269" y="759969"/>
                  </a:cubicBezTo>
                  <a:cubicBezTo>
                    <a:pt x="376462" y="746442"/>
                    <a:pt x="368585" y="741690"/>
                    <a:pt x="353816" y="742375"/>
                  </a:cubicBezTo>
                  <a:cubicBezTo>
                    <a:pt x="328302" y="743531"/>
                    <a:pt x="302702" y="742717"/>
                    <a:pt x="274620" y="742717"/>
                  </a:cubicBezTo>
                  <a:lnTo>
                    <a:pt x="274620" y="1187717"/>
                  </a:lnTo>
                  <a:lnTo>
                    <a:pt x="0" y="1187717"/>
                  </a:lnTo>
                  <a:lnTo>
                    <a:pt x="0" y="324"/>
                  </a:lnTo>
                  <a:close/>
                  <a:moveTo>
                    <a:pt x="275347" y="521480"/>
                  </a:moveTo>
                  <a:cubicBezTo>
                    <a:pt x="320254" y="521480"/>
                    <a:pt x="362935" y="521523"/>
                    <a:pt x="405572" y="521480"/>
                  </a:cubicBezTo>
                  <a:cubicBezTo>
                    <a:pt x="414091" y="521480"/>
                    <a:pt x="423081" y="522551"/>
                    <a:pt x="431087" y="520367"/>
                  </a:cubicBezTo>
                  <a:cubicBezTo>
                    <a:pt x="456301" y="513561"/>
                    <a:pt x="483057" y="509109"/>
                    <a:pt x="505788" y="497165"/>
                  </a:cubicBezTo>
                  <a:cubicBezTo>
                    <a:pt x="555661" y="471008"/>
                    <a:pt x="577879" y="411846"/>
                    <a:pt x="567476" y="345193"/>
                  </a:cubicBezTo>
                  <a:cubicBezTo>
                    <a:pt x="558401" y="287016"/>
                    <a:pt x="519487" y="243350"/>
                    <a:pt x="458056" y="235602"/>
                  </a:cubicBezTo>
                  <a:cubicBezTo>
                    <a:pt x="402619" y="228581"/>
                    <a:pt x="345940" y="230978"/>
                    <a:pt x="289817" y="229437"/>
                  </a:cubicBezTo>
                  <a:cubicBezTo>
                    <a:pt x="285194" y="229309"/>
                    <a:pt x="280527" y="230722"/>
                    <a:pt x="275262" y="231492"/>
                  </a:cubicBezTo>
                  <a:lnTo>
                    <a:pt x="275262" y="521523"/>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 name="Freeform: Shape 31">
              <a:extLst>
                <a:ext uri="{FF2B5EF4-FFF2-40B4-BE49-F238E27FC236}">
                  <a16:creationId xmlns:a16="http://schemas.microsoft.com/office/drawing/2014/main" id="{B753733C-4824-55F6-04DF-674ED29A21EF}"/>
                </a:ext>
              </a:extLst>
            </p:cNvPr>
            <p:cNvSpPr/>
            <p:nvPr/>
          </p:nvSpPr>
          <p:spPr>
            <a:xfrm>
              <a:off x="-3867621" y="3003695"/>
              <a:ext cx="1097665" cy="1190165"/>
            </a:xfrm>
            <a:custGeom>
              <a:avLst/>
              <a:gdLst>
                <a:gd name="connsiteX0" fmla="*/ 1097665 w 1097665"/>
                <a:gd name="connsiteY0" fmla="*/ 1189616 h 1190165"/>
                <a:gd name="connsiteX1" fmla="*/ 975403 w 1097665"/>
                <a:gd name="connsiteY1" fmla="*/ 1189616 h 1190165"/>
                <a:gd name="connsiteX2" fmla="*/ 832121 w 1097665"/>
                <a:gd name="connsiteY2" fmla="*/ 1190130 h 1190165"/>
                <a:gd name="connsiteX3" fmla="*/ 801555 w 1097665"/>
                <a:gd name="connsiteY3" fmla="*/ 1166927 h 1190165"/>
                <a:gd name="connsiteX4" fmla="*/ 742265 w 1097665"/>
                <a:gd name="connsiteY4" fmla="*/ 970905 h 1190165"/>
                <a:gd name="connsiteX5" fmla="*/ 717051 w 1097665"/>
                <a:gd name="connsiteY5" fmla="*/ 952540 h 1190165"/>
                <a:gd name="connsiteX6" fmla="*/ 381300 w 1097665"/>
                <a:gd name="connsiteY6" fmla="*/ 952454 h 1190165"/>
                <a:gd name="connsiteX7" fmla="*/ 355186 w 1097665"/>
                <a:gd name="connsiteY7" fmla="*/ 972489 h 1190165"/>
                <a:gd name="connsiteX8" fmla="*/ 295810 w 1097665"/>
                <a:gd name="connsiteY8" fmla="*/ 1168683 h 1190165"/>
                <a:gd name="connsiteX9" fmla="*/ 266101 w 1097665"/>
                <a:gd name="connsiteY9" fmla="*/ 1190044 h 1190165"/>
                <a:gd name="connsiteX10" fmla="*/ 0 w 1097665"/>
                <a:gd name="connsiteY10" fmla="*/ 1189616 h 1190165"/>
                <a:gd name="connsiteX11" fmla="*/ 26114 w 1097665"/>
                <a:gd name="connsiteY11" fmla="*/ 1111704 h 1190165"/>
                <a:gd name="connsiteX12" fmla="*/ 396839 w 1097665"/>
                <a:gd name="connsiteY12" fmla="*/ 20417 h 1190165"/>
                <a:gd name="connsiteX13" fmla="*/ 425307 w 1097665"/>
                <a:gd name="connsiteY13" fmla="*/ 425 h 1190165"/>
                <a:gd name="connsiteX14" fmla="*/ 662641 w 1097665"/>
                <a:gd name="connsiteY14" fmla="*/ 40 h 1190165"/>
                <a:gd name="connsiteX15" fmla="*/ 705150 w 1097665"/>
                <a:gd name="connsiteY15" fmla="*/ 31333 h 1190165"/>
                <a:gd name="connsiteX16" fmla="*/ 915470 w 1097665"/>
                <a:gd name="connsiteY16" fmla="*/ 651935 h 1190165"/>
                <a:gd name="connsiteX17" fmla="*/ 1089232 w 1097665"/>
                <a:gd name="connsiteY17" fmla="*/ 1163246 h 1190165"/>
                <a:gd name="connsiteX18" fmla="*/ 1097580 w 1097665"/>
                <a:gd name="connsiteY18" fmla="*/ 1189616 h 1190165"/>
                <a:gd name="connsiteX19" fmla="*/ 550652 w 1097665"/>
                <a:gd name="connsiteY19" fmla="*/ 348933 h 1190165"/>
                <a:gd name="connsiteX20" fmla="*/ 545472 w 1097665"/>
                <a:gd name="connsiteY20" fmla="*/ 349061 h 1190165"/>
                <a:gd name="connsiteX21" fmla="*/ 435367 w 1097665"/>
                <a:gd name="connsiteY21" fmla="*/ 705832 h 1190165"/>
                <a:gd name="connsiteX22" fmla="*/ 660800 w 1097665"/>
                <a:gd name="connsiteY22" fmla="*/ 705832 h 1190165"/>
                <a:gd name="connsiteX23" fmla="*/ 550609 w 1097665"/>
                <a:gd name="connsiteY23" fmla="*/ 348976 h 11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7665" h="1190165">
                  <a:moveTo>
                    <a:pt x="1097665" y="1189616"/>
                  </a:moveTo>
                  <a:cubicBezTo>
                    <a:pt x="1055027" y="1189616"/>
                    <a:pt x="1015215" y="1189616"/>
                    <a:pt x="975403" y="1189616"/>
                  </a:cubicBezTo>
                  <a:cubicBezTo>
                    <a:pt x="927628" y="1189616"/>
                    <a:pt x="879853" y="1188589"/>
                    <a:pt x="832121" y="1190130"/>
                  </a:cubicBezTo>
                  <a:cubicBezTo>
                    <a:pt x="813414" y="1190729"/>
                    <a:pt x="806479" y="1183923"/>
                    <a:pt x="801555" y="1166927"/>
                  </a:cubicBezTo>
                  <a:cubicBezTo>
                    <a:pt x="782506" y="1101387"/>
                    <a:pt x="761401" y="1036445"/>
                    <a:pt x="742265" y="970905"/>
                  </a:cubicBezTo>
                  <a:cubicBezTo>
                    <a:pt x="738070" y="956521"/>
                    <a:pt x="731691" y="952454"/>
                    <a:pt x="717051" y="952540"/>
                  </a:cubicBezTo>
                  <a:cubicBezTo>
                    <a:pt x="605148" y="953182"/>
                    <a:pt x="493202" y="953268"/>
                    <a:pt x="381300" y="952454"/>
                  </a:cubicBezTo>
                  <a:cubicBezTo>
                    <a:pt x="365246" y="952326"/>
                    <a:pt x="359467" y="958019"/>
                    <a:pt x="355186" y="972489"/>
                  </a:cubicBezTo>
                  <a:cubicBezTo>
                    <a:pt x="335879" y="1038029"/>
                    <a:pt x="314817" y="1103056"/>
                    <a:pt x="295810" y="1168683"/>
                  </a:cubicBezTo>
                  <a:cubicBezTo>
                    <a:pt x="290930" y="1185592"/>
                    <a:pt x="283224" y="1190215"/>
                    <a:pt x="266101" y="1190044"/>
                  </a:cubicBezTo>
                  <a:cubicBezTo>
                    <a:pt x="178471" y="1189102"/>
                    <a:pt x="90883" y="1189616"/>
                    <a:pt x="0" y="1189616"/>
                  </a:cubicBezTo>
                  <a:cubicBezTo>
                    <a:pt x="9161" y="1162218"/>
                    <a:pt x="17552" y="1136961"/>
                    <a:pt x="26114" y="1111704"/>
                  </a:cubicBezTo>
                  <a:cubicBezTo>
                    <a:pt x="149831" y="747998"/>
                    <a:pt x="273678" y="384293"/>
                    <a:pt x="396839" y="20417"/>
                  </a:cubicBezTo>
                  <a:cubicBezTo>
                    <a:pt x="402191" y="4535"/>
                    <a:pt x="409254" y="254"/>
                    <a:pt x="425307" y="425"/>
                  </a:cubicBezTo>
                  <a:cubicBezTo>
                    <a:pt x="504418" y="1281"/>
                    <a:pt x="583572" y="2223"/>
                    <a:pt x="662641" y="40"/>
                  </a:cubicBezTo>
                  <a:cubicBezTo>
                    <a:pt x="688454" y="-688"/>
                    <a:pt x="697530" y="8559"/>
                    <a:pt x="705150" y="31333"/>
                  </a:cubicBezTo>
                  <a:cubicBezTo>
                    <a:pt x="774586" y="238443"/>
                    <a:pt x="845178" y="445125"/>
                    <a:pt x="915470" y="651935"/>
                  </a:cubicBezTo>
                  <a:cubicBezTo>
                    <a:pt x="973391" y="822358"/>
                    <a:pt x="1031312" y="992780"/>
                    <a:pt x="1089232" y="1163246"/>
                  </a:cubicBezTo>
                  <a:cubicBezTo>
                    <a:pt x="1091929" y="1171165"/>
                    <a:pt x="1094283" y="1179171"/>
                    <a:pt x="1097580" y="1189616"/>
                  </a:cubicBezTo>
                  <a:close/>
                  <a:moveTo>
                    <a:pt x="550652" y="348933"/>
                  </a:moveTo>
                  <a:lnTo>
                    <a:pt x="545472" y="349061"/>
                  </a:lnTo>
                  <a:cubicBezTo>
                    <a:pt x="508956" y="467386"/>
                    <a:pt x="472440" y="585709"/>
                    <a:pt x="435367" y="705832"/>
                  </a:cubicBezTo>
                  <a:lnTo>
                    <a:pt x="660800" y="705832"/>
                  </a:lnTo>
                  <a:cubicBezTo>
                    <a:pt x="623727" y="585795"/>
                    <a:pt x="587168" y="467386"/>
                    <a:pt x="550609" y="34897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 name="Freeform: Shape 32">
              <a:extLst>
                <a:ext uri="{FF2B5EF4-FFF2-40B4-BE49-F238E27FC236}">
                  <a16:creationId xmlns:a16="http://schemas.microsoft.com/office/drawing/2014/main" id="{01670A4F-A167-2018-1604-28A685D4EE51}"/>
                </a:ext>
              </a:extLst>
            </p:cNvPr>
            <p:cNvSpPr/>
            <p:nvPr/>
          </p:nvSpPr>
          <p:spPr>
            <a:xfrm>
              <a:off x="-4642078" y="3004204"/>
              <a:ext cx="1092485" cy="1188037"/>
            </a:xfrm>
            <a:custGeom>
              <a:avLst/>
              <a:gdLst>
                <a:gd name="connsiteX0" fmla="*/ 685115 w 1092485"/>
                <a:gd name="connsiteY0" fmla="*/ 1188037 h 1188037"/>
                <a:gd name="connsiteX1" fmla="*/ 407499 w 1092485"/>
                <a:gd name="connsiteY1" fmla="*/ 1188037 h 1188037"/>
                <a:gd name="connsiteX2" fmla="*/ 407499 w 1092485"/>
                <a:gd name="connsiteY2" fmla="*/ 1162352 h 1188037"/>
                <a:gd name="connsiteX3" fmla="*/ 407028 w 1092485"/>
                <a:gd name="connsiteY3" fmla="*/ 698260 h 1188037"/>
                <a:gd name="connsiteX4" fmla="*/ 396454 w 1092485"/>
                <a:gd name="connsiteY4" fmla="*/ 660588 h 1188037"/>
                <a:gd name="connsiteX5" fmla="*/ 11301 w 1092485"/>
                <a:gd name="connsiteY5" fmla="*/ 22092 h 1188037"/>
                <a:gd name="connsiteX6" fmla="*/ 0 w 1092485"/>
                <a:gd name="connsiteY6" fmla="*/ 1586 h 1188037"/>
                <a:gd name="connsiteX7" fmla="*/ 20634 w 1092485"/>
                <a:gd name="connsiteY7" fmla="*/ 388 h 1188037"/>
                <a:gd name="connsiteX8" fmla="*/ 294397 w 1092485"/>
                <a:gd name="connsiteY8" fmla="*/ 2 h 1188037"/>
                <a:gd name="connsiteX9" fmla="*/ 322951 w 1092485"/>
                <a:gd name="connsiteY9" fmla="*/ 16441 h 1188037"/>
                <a:gd name="connsiteX10" fmla="*/ 534684 w 1092485"/>
                <a:gd name="connsiteY10" fmla="*/ 372740 h 1188037"/>
                <a:gd name="connsiteX11" fmla="*/ 547356 w 1092485"/>
                <a:gd name="connsiteY11" fmla="*/ 393032 h 1188037"/>
                <a:gd name="connsiteX12" fmla="*/ 602922 w 1092485"/>
                <a:gd name="connsiteY12" fmla="*/ 299879 h 1188037"/>
                <a:gd name="connsiteX13" fmla="*/ 768678 w 1092485"/>
                <a:gd name="connsiteY13" fmla="*/ 18153 h 1188037"/>
                <a:gd name="connsiteX14" fmla="*/ 800571 w 1092485"/>
                <a:gd name="connsiteY14" fmla="*/ 2 h 1188037"/>
                <a:gd name="connsiteX15" fmla="*/ 1067913 w 1092485"/>
                <a:gd name="connsiteY15" fmla="*/ 388 h 1188037"/>
                <a:gd name="connsiteX16" fmla="*/ 1092486 w 1092485"/>
                <a:gd name="connsiteY16" fmla="*/ 388 h 1188037"/>
                <a:gd name="connsiteX17" fmla="*/ 1054557 w 1092485"/>
                <a:gd name="connsiteY17" fmla="*/ 63574 h 1188037"/>
                <a:gd name="connsiteX18" fmla="*/ 696887 w 1092485"/>
                <a:gd name="connsiteY18" fmla="*/ 656264 h 1188037"/>
                <a:gd name="connsiteX19" fmla="*/ 685500 w 1092485"/>
                <a:gd name="connsiteY19" fmla="*/ 697917 h 1188037"/>
                <a:gd name="connsiteX20" fmla="*/ 684987 w 1092485"/>
                <a:gd name="connsiteY20" fmla="*/ 1162010 h 1188037"/>
                <a:gd name="connsiteX21" fmla="*/ 684987 w 1092485"/>
                <a:gd name="connsiteY21" fmla="*/ 1188037 h 1188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2485" h="1188037">
                  <a:moveTo>
                    <a:pt x="685115" y="1188037"/>
                  </a:moveTo>
                  <a:lnTo>
                    <a:pt x="407499" y="1188037"/>
                  </a:lnTo>
                  <a:cubicBezTo>
                    <a:pt x="407499" y="1178962"/>
                    <a:pt x="407499" y="1170657"/>
                    <a:pt x="407499" y="1162352"/>
                  </a:cubicBezTo>
                  <a:cubicBezTo>
                    <a:pt x="407499" y="1007641"/>
                    <a:pt x="407756" y="852929"/>
                    <a:pt x="407028" y="698260"/>
                  </a:cubicBezTo>
                  <a:cubicBezTo>
                    <a:pt x="406985" y="685588"/>
                    <a:pt x="403004" y="671419"/>
                    <a:pt x="396454" y="660588"/>
                  </a:cubicBezTo>
                  <a:cubicBezTo>
                    <a:pt x="268455" y="447528"/>
                    <a:pt x="139771" y="234853"/>
                    <a:pt x="11301" y="22092"/>
                  </a:cubicBezTo>
                  <a:cubicBezTo>
                    <a:pt x="7748" y="16184"/>
                    <a:pt x="4623" y="10020"/>
                    <a:pt x="0" y="1586"/>
                  </a:cubicBezTo>
                  <a:cubicBezTo>
                    <a:pt x="8519" y="1073"/>
                    <a:pt x="14598" y="430"/>
                    <a:pt x="20634" y="388"/>
                  </a:cubicBezTo>
                  <a:cubicBezTo>
                    <a:pt x="111903" y="302"/>
                    <a:pt x="203129" y="644"/>
                    <a:pt x="294397" y="2"/>
                  </a:cubicBezTo>
                  <a:cubicBezTo>
                    <a:pt x="308396" y="-83"/>
                    <a:pt x="315845" y="4369"/>
                    <a:pt x="322951" y="16441"/>
                  </a:cubicBezTo>
                  <a:cubicBezTo>
                    <a:pt x="393115" y="135450"/>
                    <a:pt x="464006" y="254031"/>
                    <a:pt x="534684" y="372740"/>
                  </a:cubicBezTo>
                  <a:cubicBezTo>
                    <a:pt x="538237" y="378734"/>
                    <a:pt x="542090" y="384598"/>
                    <a:pt x="547356" y="393032"/>
                  </a:cubicBezTo>
                  <a:cubicBezTo>
                    <a:pt x="566663" y="360668"/>
                    <a:pt x="584942" y="330317"/>
                    <a:pt x="602922" y="299879"/>
                  </a:cubicBezTo>
                  <a:cubicBezTo>
                    <a:pt x="658317" y="206085"/>
                    <a:pt x="713925" y="112376"/>
                    <a:pt x="768678" y="18153"/>
                  </a:cubicBezTo>
                  <a:cubicBezTo>
                    <a:pt x="776512" y="4711"/>
                    <a:pt x="785074" y="-126"/>
                    <a:pt x="800571" y="2"/>
                  </a:cubicBezTo>
                  <a:cubicBezTo>
                    <a:pt x="889699" y="773"/>
                    <a:pt x="978785" y="388"/>
                    <a:pt x="1067913" y="388"/>
                  </a:cubicBezTo>
                  <a:cubicBezTo>
                    <a:pt x="1074720" y="388"/>
                    <a:pt x="1081569" y="388"/>
                    <a:pt x="1092486" y="388"/>
                  </a:cubicBezTo>
                  <a:cubicBezTo>
                    <a:pt x="1078487" y="23761"/>
                    <a:pt x="1066586" y="43710"/>
                    <a:pt x="1054557" y="63574"/>
                  </a:cubicBezTo>
                  <a:cubicBezTo>
                    <a:pt x="935205" y="261052"/>
                    <a:pt x="815640" y="458444"/>
                    <a:pt x="696887" y="656264"/>
                  </a:cubicBezTo>
                  <a:cubicBezTo>
                    <a:pt x="689696" y="668208"/>
                    <a:pt x="685586" y="683919"/>
                    <a:pt x="685500" y="697917"/>
                  </a:cubicBezTo>
                  <a:cubicBezTo>
                    <a:pt x="684730" y="852629"/>
                    <a:pt x="684987" y="1007298"/>
                    <a:pt x="684987" y="1162010"/>
                  </a:cubicBezTo>
                  <a:lnTo>
                    <a:pt x="684987" y="1188037"/>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 name="Freeform: Shape 33">
              <a:extLst>
                <a:ext uri="{FF2B5EF4-FFF2-40B4-BE49-F238E27FC236}">
                  <a16:creationId xmlns:a16="http://schemas.microsoft.com/office/drawing/2014/main" id="{35FAE65B-0B8D-313E-66BD-5EDAB116DD3A}"/>
                </a:ext>
              </a:extLst>
            </p:cNvPr>
            <p:cNvSpPr/>
            <p:nvPr/>
          </p:nvSpPr>
          <p:spPr>
            <a:xfrm>
              <a:off x="-2720597" y="3005918"/>
              <a:ext cx="607929" cy="1186065"/>
            </a:xfrm>
            <a:custGeom>
              <a:avLst/>
              <a:gdLst>
                <a:gd name="connsiteX0" fmla="*/ 273978 w 607929"/>
                <a:gd name="connsiteY0" fmla="*/ 939144 h 1186065"/>
                <a:gd name="connsiteX1" fmla="*/ 607930 w 607929"/>
                <a:gd name="connsiteY1" fmla="*/ 939144 h 1186065"/>
                <a:gd name="connsiteX2" fmla="*/ 607930 w 607929"/>
                <a:gd name="connsiteY2" fmla="*/ 1186066 h 1186065"/>
                <a:gd name="connsiteX3" fmla="*/ 0 w 607929"/>
                <a:gd name="connsiteY3" fmla="*/ 1186066 h 1186065"/>
                <a:gd name="connsiteX4" fmla="*/ 0 w 607929"/>
                <a:gd name="connsiteY4" fmla="*/ 0 h 1186065"/>
                <a:gd name="connsiteX5" fmla="*/ 273935 w 607929"/>
                <a:gd name="connsiteY5" fmla="*/ 0 h 1186065"/>
                <a:gd name="connsiteX6" fmla="*/ 273935 w 607929"/>
                <a:gd name="connsiteY6" fmla="*/ 939186 h 118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929" h="1186065">
                  <a:moveTo>
                    <a:pt x="273978" y="939144"/>
                  </a:moveTo>
                  <a:lnTo>
                    <a:pt x="607930" y="939144"/>
                  </a:lnTo>
                  <a:lnTo>
                    <a:pt x="607930" y="1186066"/>
                  </a:lnTo>
                  <a:lnTo>
                    <a:pt x="0" y="1186066"/>
                  </a:lnTo>
                  <a:lnTo>
                    <a:pt x="0" y="0"/>
                  </a:lnTo>
                  <a:lnTo>
                    <a:pt x="273935" y="0"/>
                  </a:lnTo>
                  <a:lnTo>
                    <a:pt x="273935" y="939186"/>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grpSp>
      <p:grpSp>
        <p:nvGrpSpPr>
          <p:cNvPr id="35" name="Graphic 13">
            <a:extLst>
              <a:ext uri="{FF2B5EF4-FFF2-40B4-BE49-F238E27FC236}">
                <a16:creationId xmlns:a16="http://schemas.microsoft.com/office/drawing/2014/main" id="{AD105B64-B481-BFDA-4161-5A12CF39378A}"/>
              </a:ext>
            </a:extLst>
          </p:cNvPr>
          <p:cNvGrpSpPr/>
          <p:nvPr userDrawn="1"/>
        </p:nvGrpSpPr>
        <p:grpSpPr>
          <a:xfrm>
            <a:off x="5112722" y="1361013"/>
            <a:ext cx="1807126" cy="1188347"/>
            <a:chOff x="-6691773" y="0"/>
            <a:chExt cx="4212832" cy="2770312"/>
          </a:xfrm>
          <a:solidFill>
            <a:schemeClr val="bg1"/>
          </a:solidFill>
        </p:grpSpPr>
        <p:sp>
          <p:nvSpPr>
            <p:cNvPr id="36" name="Freeform: Shape 35">
              <a:extLst>
                <a:ext uri="{FF2B5EF4-FFF2-40B4-BE49-F238E27FC236}">
                  <a16:creationId xmlns:a16="http://schemas.microsoft.com/office/drawing/2014/main" id="{EC057C24-ADCB-E330-DF1C-4E8222A80301}"/>
                </a:ext>
              </a:extLst>
            </p:cNvPr>
            <p:cNvSpPr/>
            <p:nvPr/>
          </p:nvSpPr>
          <p:spPr>
            <a:xfrm>
              <a:off x="-4731121" y="0"/>
              <a:ext cx="12842" cy="37115"/>
            </a:xfrm>
            <a:custGeom>
              <a:avLst/>
              <a:gdLst>
                <a:gd name="connsiteX0" fmla="*/ 12843 w 12842"/>
                <a:gd name="connsiteY0" fmla="*/ 0 h 37115"/>
                <a:gd name="connsiteX1" fmla="*/ 12843 w 12842"/>
                <a:gd name="connsiteY1" fmla="*/ 36430 h 37115"/>
                <a:gd name="connsiteX2" fmla="*/ 4024 w 12842"/>
                <a:gd name="connsiteY2" fmla="*/ 37115 h 37115"/>
                <a:gd name="connsiteX3" fmla="*/ 0 w 12842"/>
                <a:gd name="connsiteY3" fmla="*/ 0 h 37115"/>
                <a:gd name="connsiteX4" fmla="*/ 12843 w 12842"/>
                <a:gd name="connsiteY4" fmla="*/ 0 h 37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2" h="37115">
                  <a:moveTo>
                    <a:pt x="12843" y="0"/>
                  </a:moveTo>
                  <a:lnTo>
                    <a:pt x="12843" y="36430"/>
                  </a:lnTo>
                  <a:lnTo>
                    <a:pt x="4024" y="37115"/>
                  </a:lnTo>
                  <a:cubicBezTo>
                    <a:pt x="2697" y="24744"/>
                    <a:pt x="1327" y="12372"/>
                    <a:pt x="0" y="0"/>
                  </a:cubicBezTo>
                  <a:cubicBezTo>
                    <a:pt x="4281" y="0"/>
                    <a:pt x="8562" y="0"/>
                    <a:pt x="1284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 name="Freeform: Shape 36">
              <a:extLst>
                <a:ext uri="{FF2B5EF4-FFF2-40B4-BE49-F238E27FC236}">
                  <a16:creationId xmlns:a16="http://schemas.microsoft.com/office/drawing/2014/main" id="{C4C073CA-6599-9961-8BE4-0ADBD9E7E309}"/>
                </a:ext>
              </a:extLst>
            </p:cNvPr>
            <p:cNvSpPr/>
            <p:nvPr/>
          </p:nvSpPr>
          <p:spPr>
            <a:xfrm>
              <a:off x="-5285155" y="853650"/>
              <a:ext cx="1338671" cy="1483110"/>
            </a:xfrm>
            <a:custGeom>
              <a:avLst/>
              <a:gdLst>
                <a:gd name="connsiteX0" fmla="*/ 70293 w 1338671"/>
                <a:gd name="connsiteY0" fmla="*/ 715984 h 1483110"/>
                <a:gd name="connsiteX1" fmla="*/ 111817 w 1338671"/>
                <a:gd name="connsiteY1" fmla="*/ 723176 h 1483110"/>
                <a:gd name="connsiteX2" fmla="*/ 138616 w 1338671"/>
                <a:gd name="connsiteY2" fmla="*/ 719965 h 1483110"/>
                <a:gd name="connsiteX3" fmla="*/ 156681 w 1338671"/>
                <a:gd name="connsiteY3" fmla="*/ 716540 h 1483110"/>
                <a:gd name="connsiteX4" fmla="*/ 166527 w 1338671"/>
                <a:gd name="connsiteY4" fmla="*/ 713843 h 1483110"/>
                <a:gd name="connsiteX5" fmla="*/ 189259 w 1338671"/>
                <a:gd name="connsiteY5" fmla="*/ 634732 h 1483110"/>
                <a:gd name="connsiteX6" fmla="*/ 186433 w 1338671"/>
                <a:gd name="connsiteY6" fmla="*/ 627155 h 1483110"/>
                <a:gd name="connsiteX7" fmla="*/ 156724 w 1338671"/>
                <a:gd name="connsiteY7" fmla="*/ 575442 h 1483110"/>
                <a:gd name="connsiteX8" fmla="*/ 108606 w 1338671"/>
                <a:gd name="connsiteY8" fmla="*/ 552539 h 1483110"/>
                <a:gd name="connsiteX9" fmla="*/ 96620 w 1338671"/>
                <a:gd name="connsiteY9" fmla="*/ 531691 h 1483110"/>
                <a:gd name="connsiteX10" fmla="*/ 612169 w 1338671"/>
                <a:gd name="connsiteY10" fmla="*/ 8180 h 1483110"/>
                <a:gd name="connsiteX11" fmla="*/ 1224380 w 1338671"/>
                <a:gd name="connsiteY11" fmla="*/ 297697 h 1483110"/>
                <a:gd name="connsiteX12" fmla="*/ 1338594 w 1338671"/>
                <a:gd name="connsiteY12" fmla="*/ 689057 h 1483110"/>
                <a:gd name="connsiteX13" fmla="*/ 1335769 w 1338671"/>
                <a:gd name="connsiteY13" fmla="*/ 707293 h 1483110"/>
                <a:gd name="connsiteX14" fmla="*/ 1238892 w 1338671"/>
                <a:gd name="connsiteY14" fmla="*/ 880070 h 1483110"/>
                <a:gd name="connsiteX15" fmla="*/ 1256829 w 1338671"/>
                <a:gd name="connsiteY15" fmla="*/ 923350 h 1483110"/>
                <a:gd name="connsiteX16" fmla="*/ 1288294 w 1338671"/>
                <a:gd name="connsiteY16" fmla="*/ 928958 h 1483110"/>
                <a:gd name="connsiteX17" fmla="*/ 1319716 w 1338671"/>
                <a:gd name="connsiteY17" fmla="*/ 929172 h 1483110"/>
                <a:gd name="connsiteX18" fmla="*/ 1254432 w 1338671"/>
                <a:gd name="connsiteY18" fmla="*/ 1123482 h 1483110"/>
                <a:gd name="connsiteX19" fmla="*/ 1152247 w 1338671"/>
                <a:gd name="connsiteY19" fmla="*/ 1152421 h 1483110"/>
                <a:gd name="connsiteX20" fmla="*/ 1156528 w 1338671"/>
                <a:gd name="connsiteY20" fmla="*/ 1183800 h 1483110"/>
                <a:gd name="connsiteX21" fmla="*/ 1158454 w 1338671"/>
                <a:gd name="connsiteY21" fmla="*/ 1184186 h 1483110"/>
                <a:gd name="connsiteX22" fmla="*/ 1204559 w 1338671"/>
                <a:gd name="connsiteY22" fmla="*/ 1201609 h 1483110"/>
                <a:gd name="connsiteX23" fmla="*/ 1211409 w 1338671"/>
                <a:gd name="connsiteY23" fmla="*/ 1205847 h 1483110"/>
                <a:gd name="connsiteX24" fmla="*/ 1192273 w 1338671"/>
                <a:gd name="connsiteY24" fmla="*/ 1216849 h 1483110"/>
                <a:gd name="connsiteX25" fmla="*/ 1166930 w 1338671"/>
                <a:gd name="connsiteY25" fmla="*/ 1217277 h 1483110"/>
                <a:gd name="connsiteX26" fmla="*/ 1148223 w 1338671"/>
                <a:gd name="connsiteY26" fmla="*/ 1231233 h 1483110"/>
                <a:gd name="connsiteX27" fmla="*/ 1165261 w 1338671"/>
                <a:gd name="connsiteY27" fmla="*/ 1247200 h 1483110"/>
                <a:gd name="connsiteX28" fmla="*/ 1181357 w 1338671"/>
                <a:gd name="connsiteY28" fmla="*/ 1249726 h 1483110"/>
                <a:gd name="connsiteX29" fmla="*/ 1110893 w 1338671"/>
                <a:gd name="connsiteY29" fmla="*/ 1327553 h 1483110"/>
                <a:gd name="connsiteX30" fmla="*/ 789783 w 1338671"/>
                <a:gd name="connsiteY30" fmla="*/ 1481879 h 1483110"/>
                <a:gd name="connsiteX31" fmla="*/ 653693 w 1338671"/>
                <a:gd name="connsiteY31" fmla="*/ 1447803 h 1483110"/>
                <a:gd name="connsiteX32" fmla="*/ 561440 w 1338671"/>
                <a:gd name="connsiteY32" fmla="*/ 1389840 h 1483110"/>
                <a:gd name="connsiteX33" fmla="*/ 546071 w 1338671"/>
                <a:gd name="connsiteY33" fmla="*/ 1369249 h 1483110"/>
                <a:gd name="connsiteX34" fmla="*/ 551465 w 1338671"/>
                <a:gd name="connsiteY34" fmla="*/ 1363684 h 1483110"/>
                <a:gd name="connsiteX35" fmla="*/ 593375 w 1338671"/>
                <a:gd name="connsiteY35" fmla="*/ 1394763 h 1483110"/>
                <a:gd name="connsiteX36" fmla="*/ 659216 w 1338671"/>
                <a:gd name="connsiteY36" fmla="*/ 1346731 h 1483110"/>
                <a:gd name="connsiteX37" fmla="*/ 617220 w 1338671"/>
                <a:gd name="connsiteY37" fmla="*/ 1383547 h 1483110"/>
                <a:gd name="connsiteX38" fmla="*/ 618932 w 1338671"/>
                <a:gd name="connsiteY38" fmla="*/ 1384489 h 1483110"/>
                <a:gd name="connsiteX39" fmla="*/ 678480 w 1338671"/>
                <a:gd name="connsiteY39" fmla="*/ 1343906 h 1483110"/>
                <a:gd name="connsiteX40" fmla="*/ 681690 w 1338671"/>
                <a:gd name="connsiteY40" fmla="*/ 1348358 h 1483110"/>
                <a:gd name="connsiteX41" fmla="*/ 655534 w 1338671"/>
                <a:gd name="connsiteY41" fmla="*/ 1376912 h 1483110"/>
                <a:gd name="connsiteX42" fmla="*/ 657803 w 1338671"/>
                <a:gd name="connsiteY42" fmla="*/ 1379181 h 1483110"/>
                <a:gd name="connsiteX43" fmla="*/ 703737 w 1338671"/>
                <a:gd name="connsiteY43" fmla="*/ 1348315 h 1483110"/>
                <a:gd name="connsiteX44" fmla="*/ 706819 w 1338671"/>
                <a:gd name="connsiteY44" fmla="*/ 1351868 h 1483110"/>
                <a:gd name="connsiteX45" fmla="*/ 678437 w 1338671"/>
                <a:gd name="connsiteY45" fmla="*/ 1386030 h 1483110"/>
                <a:gd name="connsiteX46" fmla="*/ 680192 w 1338671"/>
                <a:gd name="connsiteY46" fmla="*/ 1388042 h 1483110"/>
                <a:gd name="connsiteX47" fmla="*/ 724842 w 1338671"/>
                <a:gd name="connsiteY47" fmla="*/ 1351654 h 1483110"/>
                <a:gd name="connsiteX48" fmla="*/ 727796 w 1338671"/>
                <a:gd name="connsiteY48" fmla="*/ 1355507 h 1483110"/>
                <a:gd name="connsiteX49" fmla="*/ 701554 w 1338671"/>
                <a:gd name="connsiteY49" fmla="*/ 1391467 h 1483110"/>
                <a:gd name="connsiteX50" fmla="*/ 705835 w 1338671"/>
                <a:gd name="connsiteY50" fmla="*/ 1394891 h 1483110"/>
                <a:gd name="connsiteX51" fmla="*/ 739954 w 1338671"/>
                <a:gd name="connsiteY51" fmla="*/ 1358333 h 1483110"/>
                <a:gd name="connsiteX52" fmla="*/ 742651 w 1338671"/>
                <a:gd name="connsiteY52" fmla="*/ 1360559 h 1483110"/>
                <a:gd name="connsiteX53" fmla="*/ 718891 w 1338671"/>
                <a:gd name="connsiteY53" fmla="*/ 1405893 h 1483110"/>
                <a:gd name="connsiteX54" fmla="*/ 722273 w 1338671"/>
                <a:gd name="connsiteY54" fmla="*/ 1407863 h 1483110"/>
                <a:gd name="connsiteX55" fmla="*/ 752925 w 1338671"/>
                <a:gd name="connsiteY55" fmla="*/ 1365225 h 1483110"/>
                <a:gd name="connsiteX56" fmla="*/ 758361 w 1338671"/>
                <a:gd name="connsiteY56" fmla="*/ 1368007 h 1483110"/>
                <a:gd name="connsiteX57" fmla="*/ 732333 w 1338671"/>
                <a:gd name="connsiteY57" fmla="*/ 1461117 h 1483110"/>
                <a:gd name="connsiteX58" fmla="*/ 758918 w 1338671"/>
                <a:gd name="connsiteY58" fmla="*/ 1397674 h 1483110"/>
                <a:gd name="connsiteX59" fmla="*/ 787001 w 1338671"/>
                <a:gd name="connsiteY59" fmla="*/ 1377168 h 1483110"/>
                <a:gd name="connsiteX60" fmla="*/ 1071081 w 1338671"/>
                <a:gd name="connsiteY60" fmla="*/ 1174425 h 1483110"/>
                <a:gd name="connsiteX61" fmla="*/ 1165903 w 1338671"/>
                <a:gd name="connsiteY61" fmla="*/ 904942 h 1483110"/>
                <a:gd name="connsiteX62" fmla="*/ 1182427 w 1338671"/>
                <a:gd name="connsiteY62" fmla="*/ 756481 h 1483110"/>
                <a:gd name="connsiteX63" fmla="*/ 721931 w 1338671"/>
                <a:gd name="connsiteY63" fmla="*/ 756481 h 1483110"/>
                <a:gd name="connsiteX64" fmla="*/ 721931 w 1338671"/>
                <a:gd name="connsiteY64" fmla="*/ 1335729 h 1483110"/>
                <a:gd name="connsiteX65" fmla="*/ 716751 w 1338671"/>
                <a:gd name="connsiteY65" fmla="*/ 1338041 h 1483110"/>
                <a:gd name="connsiteX66" fmla="*/ 683531 w 1338671"/>
                <a:gd name="connsiteY66" fmla="*/ 1300455 h 1483110"/>
                <a:gd name="connsiteX67" fmla="*/ 686100 w 1338671"/>
                <a:gd name="connsiteY67" fmla="*/ 819367 h 1483110"/>
                <a:gd name="connsiteX68" fmla="*/ 683017 w 1338671"/>
                <a:gd name="connsiteY68" fmla="*/ 756738 h 1483110"/>
                <a:gd name="connsiteX69" fmla="*/ 614737 w 1338671"/>
                <a:gd name="connsiteY69" fmla="*/ 756738 h 1483110"/>
                <a:gd name="connsiteX70" fmla="*/ 259893 w 1338671"/>
                <a:gd name="connsiteY70" fmla="*/ 758279 h 1483110"/>
                <a:gd name="connsiteX71" fmla="*/ 213531 w 1338671"/>
                <a:gd name="connsiteY71" fmla="*/ 806482 h 1483110"/>
                <a:gd name="connsiteX72" fmla="*/ 277745 w 1338671"/>
                <a:gd name="connsiteY72" fmla="*/ 1131060 h 1483110"/>
                <a:gd name="connsiteX73" fmla="*/ 367986 w 1338671"/>
                <a:gd name="connsiteY73" fmla="*/ 1259915 h 1483110"/>
                <a:gd name="connsiteX74" fmla="*/ 392430 w 1338671"/>
                <a:gd name="connsiteY74" fmla="*/ 1281405 h 1483110"/>
                <a:gd name="connsiteX75" fmla="*/ 330614 w 1338671"/>
                <a:gd name="connsiteY75" fmla="*/ 1391766 h 1483110"/>
                <a:gd name="connsiteX76" fmla="*/ 273678 w 1338671"/>
                <a:gd name="connsiteY76" fmla="*/ 1348444 h 1483110"/>
                <a:gd name="connsiteX77" fmla="*/ 249705 w 1338671"/>
                <a:gd name="connsiteY77" fmla="*/ 1282989 h 1483110"/>
                <a:gd name="connsiteX78" fmla="*/ 299021 w 1338671"/>
                <a:gd name="connsiteY78" fmla="*/ 1261199 h 1483110"/>
                <a:gd name="connsiteX79" fmla="*/ 180654 w 1338671"/>
                <a:gd name="connsiteY79" fmla="*/ 1364283 h 1483110"/>
                <a:gd name="connsiteX80" fmla="*/ 198377 w 1338671"/>
                <a:gd name="connsiteY80" fmla="*/ 1264923 h 1483110"/>
                <a:gd name="connsiteX81" fmla="*/ 180440 w 1338671"/>
                <a:gd name="connsiteY81" fmla="*/ 1236498 h 1483110"/>
                <a:gd name="connsiteX82" fmla="*/ 162075 w 1338671"/>
                <a:gd name="connsiteY82" fmla="*/ 1204862 h 1483110"/>
                <a:gd name="connsiteX83" fmla="*/ 194396 w 1338671"/>
                <a:gd name="connsiteY83" fmla="*/ 1183458 h 1483110"/>
                <a:gd name="connsiteX84" fmla="*/ 194738 w 1338671"/>
                <a:gd name="connsiteY84" fmla="*/ 1151308 h 1483110"/>
                <a:gd name="connsiteX85" fmla="*/ 140328 w 1338671"/>
                <a:gd name="connsiteY85" fmla="*/ 1123054 h 1483110"/>
                <a:gd name="connsiteX86" fmla="*/ 121107 w 1338671"/>
                <a:gd name="connsiteY86" fmla="*/ 1105246 h 1483110"/>
                <a:gd name="connsiteX87" fmla="*/ 106594 w 1338671"/>
                <a:gd name="connsiteY87" fmla="*/ 1060639 h 1483110"/>
                <a:gd name="connsiteX88" fmla="*/ 146021 w 1338671"/>
                <a:gd name="connsiteY88" fmla="*/ 1042873 h 1483110"/>
                <a:gd name="connsiteX89" fmla="*/ 138402 w 1338671"/>
                <a:gd name="connsiteY89" fmla="*/ 1013806 h 1483110"/>
                <a:gd name="connsiteX90" fmla="*/ 135277 w 1338671"/>
                <a:gd name="connsiteY90" fmla="*/ 1038207 h 1483110"/>
                <a:gd name="connsiteX91" fmla="*/ 111432 w 1338671"/>
                <a:gd name="connsiteY91" fmla="*/ 1038335 h 1483110"/>
                <a:gd name="connsiteX92" fmla="*/ 69393 w 1338671"/>
                <a:gd name="connsiteY92" fmla="*/ 1043001 h 1483110"/>
                <a:gd name="connsiteX93" fmla="*/ 100045 w 1338671"/>
                <a:gd name="connsiteY93" fmla="*/ 1059440 h 1483110"/>
                <a:gd name="connsiteX94" fmla="*/ 99146 w 1338671"/>
                <a:gd name="connsiteY94" fmla="*/ 1066461 h 1483110"/>
                <a:gd name="connsiteX95" fmla="*/ 0 w 1338671"/>
                <a:gd name="connsiteY95" fmla="*/ 1091718 h 1483110"/>
                <a:gd name="connsiteX96" fmla="*/ 93966 w 1338671"/>
                <a:gd name="connsiteY96" fmla="*/ 1002333 h 1483110"/>
                <a:gd name="connsiteX97" fmla="*/ 70164 w 1338671"/>
                <a:gd name="connsiteY97" fmla="*/ 715898 h 1483110"/>
                <a:gd name="connsiteX98" fmla="*/ 297565 w 1338671"/>
                <a:gd name="connsiteY98" fmla="*/ 232670 h 1483110"/>
                <a:gd name="connsiteX99" fmla="*/ 294740 w 1338671"/>
                <a:gd name="connsiteY99" fmla="*/ 300908 h 1483110"/>
                <a:gd name="connsiteX100" fmla="*/ 355272 w 1338671"/>
                <a:gd name="connsiteY100" fmla="*/ 292774 h 1483110"/>
                <a:gd name="connsiteX101" fmla="*/ 356941 w 1338671"/>
                <a:gd name="connsiteY101" fmla="*/ 289777 h 1483110"/>
                <a:gd name="connsiteX102" fmla="*/ 393971 w 1338671"/>
                <a:gd name="connsiteY102" fmla="*/ 259083 h 1483110"/>
                <a:gd name="connsiteX103" fmla="*/ 372481 w 1338671"/>
                <a:gd name="connsiteY103" fmla="*/ 262893 h 1483110"/>
                <a:gd name="connsiteX104" fmla="*/ 344013 w 1338671"/>
                <a:gd name="connsiteY104" fmla="*/ 217045 h 1483110"/>
                <a:gd name="connsiteX105" fmla="*/ 296966 w 1338671"/>
                <a:gd name="connsiteY105" fmla="*/ 233355 h 1483110"/>
                <a:gd name="connsiteX106" fmla="*/ 297608 w 1338671"/>
                <a:gd name="connsiteY106" fmla="*/ 232713 h 1483110"/>
                <a:gd name="connsiteX107" fmla="*/ 684858 w 1338671"/>
                <a:gd name="connsiteY107" fmla="*/ 156813 h 1483110"/>
                <a:gd name="connsiteX108" fmla="*/ 625953 w 1338671"/>
                <a:gd name="connsiteY108" fmla="*/ 162121 h 1483110"/>
                <a:gd name="connsiteX109" fmla="*/ 296795 w 1338671"/>
                <a:gd name="connsiteY109" fmla="*/ 406560 h 1483110"/>
                <a:gd name="connsiteX110" fmla="*/ 212932 w 1338671"/>
                <a:gd name="connsiteY110" fmla="*/ 708192 h 1483110"/>
                <a:gd name="connsiteX111" fmla="*/ 233138 w 1338671"/>
                <a:gd name="connsiteY111" fmla="*/ 726215 h 1483110"/>
                <a:gd name="connsiteX112" fmla="*/ 664866 w 1338671"/>
                <a:gd name="connsiteY112" fmla="*/ 724974 h 1483110"/>
                <a:gd name="connsiteX113" fmla="*/ 685415 w 1338671"/>
                <a:gd name="connsiteY113" fmla="*/ 705667 h 1483110"/>
                <a:gd name="connsiteX114" fmla="*/ 685714 w 1338671"/>
                <a:gd name="connsiteY114" fmla="*/ 551940 h 1483110"/>
                <a:gd name="connsiteX115" fmla="*/ 684901 w 1338671"/>
                <a:gd name="connsiteY115" fmla="*/ 336482 h 1483110"/>
                <a:gd name="connsiteX116" fmla="*/ 684901 w 1338671"/>
                <a:gd name="connsiteY116" fmla="*/ 156770 h 1483110"/>
                <a:gd name="connsiteX117" fmla="*/ 1180201 w 1338671"/>
                <a:gd name="connsiteY117" fmla="*/ 724974 h 1483110"/>
                <a:gd name="connsiteX118" fmla="*/ 1174422 w 1338671"/>
                <a:gd name="connsiteY118" fmla="*/ 642652 h 1483110"/>
                <a:gd name="connsiteX119" fmla="*/ 1093128 w 1338671"/>
                <a:gd name="connsiteY119" fmla="*/ 379847 h 1483110"/>
                <a:gd name="connsiteX120" fmla="*/ 833405 w 1338671"/>
                <a:gd name="connsiteY120" fmla="*/ 171539 h 1483110"/>
                <a:gd name="connsiteX121" fmla="*/ 722102 w 1338671"/>
                <a:gd name="connsiteY121" fmla="*/ 151033 h 1483110"/>
                <a:gd name="connsiteX122" fmla="*/ 722102 w 1338671"/>
                <a:gd name="connsiteY122" fmla="*/ 724974 h 1483110"/>
                <a:gd name="connsiteX123" fmla="*/ 1180201 w 1338671"/>
                <a:gd name="connsiteY123" fmla="*/ 724974 h 1483110"/>
                <a:gd name="connsiteX124" fmla="*/ 1324853 w 1338671"/>
                <a:gd name="connsiteY124" fmla="*/ 705453 h 1483110"/>
                <a:gd name="connsiteX125" fmla="*/ 1327635 w 1338671"/>
                <a:gd name="connsiteY125" fmla="*/ 705710 h 1483110"/>
                <a:gd name="connsiteX126" fmla="*/ 1328620 w 1338671"/>
                <a:gd name="connsiteY126" fmla="*/ 685974 h 1483110"/>
                <a:gd name="connsiteX127" fmla="*/ 1203489 w 1338671"/>
                <a:gd name="connsiteY127" fmla="*/ 289649 h 1483110"/>
                <a:gd name="connsiteX128" fmla="*/ 741195 w 1338671"/>
                <a:gd name="connsiteY128" fmla="*/ 14473 h 1483110"/>
                <a:gd name="connsiteX129" fmla="*/ 361950 w 1338671"/>
                <a:gd name="connsiteY129" fmla="*/ 130613 h 1483110"/>
                <a:gd name="connsiteX130" fmla="*/ 113786 w 1338671"/>
                <a:gd name="connsiteY130" fmla="*/ 520860 h 1483110"/>
                <a:gd name="connsiteX131" fmla="*/ 114214 w 1338671"/>
                <a:gd name="connsiteY131" fmla="*/ 529465 h 1483110"/>
                <a:gd name="connsiteX132" fmla="*/ 133136 w 1338671"/>
                <a:gd name="connsiteY132" fmla="*/ 486228 h 1483110"/>
                <a:gd name="connsiteX133" fmla="*/ 258310 w 1338671"/>
                <a:gd name="connsiteY133" fmla="*/ 247225 h 1483110"/>
                <a:gd name="connsiteX134" fmla="*/ 1037647 w 1338671"/>
                <a:gd name="connsiteY134" fmla="*/ 130228 h 1483110"/>
                <a:gd name="connsiteX135" fmla="*/ 1297883 w 1338671"/>
                <a:gd name="connsiteY135" fmla="*/ 541879 h 1483110"/>
                <a:gd name="connsiteX136" fmla="*/ 1324810 w 1338671"/>
                <a:gd name="connsiteY136" fmla="*/ 705410 h 1483110"/>
                <a:gd name="connsiteX137" fmla="*/ 698814 w 1338671"/>
                <a:gd name="connsiteY137" fmla="*/ 134081 h 1483110"/>
                <a:gd name="connsiteX138" fmla="*/ 698814 w 1338671"/>
                <a:gd name="connsiteY138" fmla="*/ 76203 h 1483110"/>
                <a:gd name="connsiteX139" fmla="*/ 732676 w 1338671"/>
                <a:gd name="connsiteY139" fmla="*/ 122608 h 1483110"/>
                <a:gd name="connsiteX140" fmla="*/ 777497 w 1338671"/>
                <a:gd name="connsiteY140" fmla="*/ 72650 h 1483110"/>
                <a:gd name="connsiteX141" fmla="*/ 781564 w 1338671"/>
                <a:gd name="connsiteY141" fmla="*/ 74405 h 1483110"/>
                <a:gd name="connsiteX142" fmla="*/ 776898 w 1338671"/>
                <a:gd name="connsiteY142" fmla="*/ 138148 h 1483110"/>
                <a:gd name="connsiteX143" fmla="*/ 804295 w 1338671"/>
                <a:gd name="connsiteY143" fmla="*/ 141230 h 1483110"/>
                <a:gd name="connsiteX144" fmla="*/ 809475 w 1338671"/>
                <a:gd name="connsiteY144" fmla="*/ 54242 h 1483110"/>
                <a:gd name="connsiteX145" fmla="*/ 768250 w 1338671"/>
                <a:gd name="connsiteY145" fmla="*/ 69653 h 1483110"/>
                <a:gd name="connsiteX146" fmla="*/ 746289 w 1338671"/>
                <a:gd name="connsiteY146" fmla="*/ 96880 h 1483110"/>
                <a:gd name="connsiteX147" fmla="*/ 718207 w 1338671"/>
                <a:gd name="connsiteY147" fmla="*/ 59208 h 1483110"/>
                <a:gd name="connsiteX148" fmla="*/ 678009 w 1338671"/>
                <a:gd name="connsiteY148" fmla="*/ 48891 h 1483110"/>
                <a:gd name="connsiteX149" fmla="*/ 673899 w 1338671"/>
                <a:gd name="connsiteY149" fmla="*/ 133995 h 1483110"/>
                <a:gd name="connsiteX150" fmla="*/ 698814 w 1338671"/>
                <a:gd name="connsiteY150" fmla="*/ 133995 h 1483110"/>
                <a:gd name="connsiteX151" fmla="*/ 1237908 w 1338671"/>
                <a:gd name="connsiteY151" fmla="*/ 420173 h 1483110"/>
                <a:gd name="connsiteX152" fmla="*/ 1149764 w 1338671"/>
                <a:gd name="connsiteY152" fmla="*/ 451852 h 1483110"/>
                <a:gd name="connsiteX153" fmla="*/ 1149550 w 1338671"/>
                <a:gd name="connsiteY153" fmla="*/ 456775 h 1483110"/>
                <a:gd name="connsiteX154" fmla="*/ 1161365 w 1338671"/>
                <a:gd name="connsiteY154" fmla="*/ 490252 h 1483110"/>
                <a:gd name="connsiteX155" fmla="*/ 1188720 w 1338671"/>
                <a:gd name="connsiteY155" fmla="*/ 481176 h 1483110"/>
                <a:gd name="connsiteX156" fmla="*/ 1234440 w 1338671"/>
                <a:gd name="connsiteY156" fmla="*/ 511228 h 1483110"/>
                <a:gd name="connsiteX157" fmla="*/ 1252163 w 1338671"/>
                <a:gd name="connsiteY157" fmla="*/ 461527 h 1483110"/>
                <a:gd name="connsiteX158" fmla="*/ 1237908 w 1338671"/>
                <a:gd name="connsiteY158" fmla="*/ 420173 h 1483110"/>
                <a:gd name="connsiteX159" fmla="*/ 1245442 w 1338671"/>
                <a:gd name="connsiteY159" fmla="*/ 613799 h 1483110"/>
                <a:gd name="connsiteX160" fmla="*/ 1244158 w 1338671"/>
                <a:gd name="connsiteY160" fmla="*/ 585416 h 1483110"/>
                <a:gd name="connsiteX161" fmla="*/ 1267617 w 1338671"/>
                <a:gd name="connsiteY161" fmla="*/ 581435 h 1483110"/>
                <a:gd name="connsiteX162" fmla="*/ 1270913 w 1338671"/>
                <a:gd name="connsiteY162" fmla="*/ 626342 h 1483110"/>
                <a:gd name="connsiteX163" fmla="*/ 1281273 w 1338671"/>
                <a:gd name="connsiteY163" fmla="*/ 617138 h 1483110"/>
                <a:gd name="connsiteX164" fmla="*/ 1270100 w 1338671"/>
                <a:gd name="connsiteY164" fmla="*/ 528823 h 1483110"/>
                <a:gd name="connsiteX165" fmla="*/ 1180501 w 1338671"/>
                <a:gd name="connsiteY165" fmla="*/ 555150 h 1483110"/>
                <a:gd name="connsiteX166" fmla="*/ 1196126 w 1338671"/>
                <a:gd name="connsiteY166" fmla="*/ 641325 h 1483110"/>
                <a:gd name="connsiteX167" fmla="*/ 1222197 w 1338671"/>
                <a:gd name="connsiteY167" fmla="*/ 635588 h 1483110"/>
                <a:gd name="connsiteX168" fmla="*/ 1199380 w 1338671"/>
                <a:gd name="connsiteY168" fmla="*/ 597831 h 1483110"/>
                <a:gd name="connsiteX169" fmla="*/ 1234783 w 1338671"/>
                <a:gd name="connsiteY169" fmla="*/ 584517 h 1483110"/>
                <a:gd name="connsiteX170" fmla="*/ 1233370 w 1338671"/>
                <a:gd name="connsiteY170" fmla="*/ 615939 h 1483110"/>
                <a:gd name="connsiteX171" fmla="*/ 1245442 w 1338671"/>
                <a:gd name="connsiteY171" fmla="*/ 613799 h 1483110"/>
                <a:gd name="connsiteX172" fmla="*/ 1243858 w 1338671"/>
                <a:gd name="connsiteY172" fmla="*/ 1025321 h 1483110"/>
                <a:gd name="connsiteX173" fmla="*/ 1259355 w 1338671"/>
                <a:gd name="connsiteY173" fmla="*/ 1018129 h 1483110"/>
                <a:gd name="connsiteX174" fmla="*/ 1283328 w 1338671"/>
                <a:gd name="connsiteY174" fmla="*/ 938804 h 1483110"/>
                <a:gd name="connsiteX175" fmla="*/ 1191974 w 1338671"/>
                <a:gd name="connsiteY175" fmla="*/ 922109 h 1483110"/>
                <a:gd name="connsiteX176" fmla="*/ 1175578 w 1338671"/>
                <a:gd name="connsiteY176" fmla="*/ 986237 h 1483110"/>
                <a:gd name="connsiteX177" fmla="*/ 1199337 w 1338671"/>
                <a:gd name="connsiteY177" fmla="*/ 1009696 h 1483110"/>
                <a:gd name="connsiteX178" fmla="*/ 1193087 w 1338671"/>
                <a:gd name="connsiteY178" fmla="*/ 968428 h 1483110"/>
                <a:gd name="connsiteX179" fmla="*/ 1213507 w 1338671"/>
                <a:gd name="connsiteY179" fmla="*/ 999037 h 1483110"/>
                <a:gd name="connsiteX180" fmla="*/ 1226478 w 1338671"/>
                <a:gd name="connsiteY180" fmla="*/ 1002033 h 1483110"/>
                <a:gd name="connsiteX181" fmla="*/ 1239192 w 1338671"/>
                <a:gd name="connsiteY181" fmla="*/ 975064 h 1483110"/>
                <a:gd name="connsiteX182" fmla="*/ 1261281 w 1338671"/>
                <a:gd name="connsiteY182" fmla="*/ 983283 h 1483110"/>
                <a:gd name="connsiteX183" fmla="*/ 1243901 w 1338671"/>
                <a:gd name="connsiteY183" fmla="*/ 1025321 h 1483110"/>
                <a:gd name="connsiteX184" fmla="*/ 1263422 w 1338671"/>
                <a:gd name="connsiteY184" fmla="*/ 680923 h 1483110"/>
                <a:gd name="connsiteX185" fmla="*/ 1205929 w 1338671"/>
                <a:gd name="connsiteY185" fmla="*/ 760548 h 1483110"/>
                <a:gd name="connsiteX186" fmla="*/ 1293602 w 1338671"/>
                <a:gd name="connsiteY186" fmla="*/ 754640 h 1483110"/>
                <a:gd name="connsiteX187" fmla="*/ 1290135 w 1338671"/>
                <a:gd name="connsiteY187" fmla="*/ 742782 h 1483110"/>
                <a:gd name="connsiteX188" fmla="*/ 1248781 w 1338671"/>
                <a:gd name="connsiteY188" fmla="*/ 747020 h 1483110"/>
                <a:gd name="connsiteX189" fmla="*/ 1279389 w 1338671"/>
                <a:gd name="connsiteY189" fmla="*/ 703441 h 1483110"/>
                <a:gd name="connsiteX190" fmla="*/ 1285169 w 1338671"/>
                <a:gd name="connsiteY190" fmla="*/ 662515 h 1483110"/>
                <a:gd name="connsiteX191" fmla="*/ 1200193 w 1338671"/>
                <a:gd name="connsiteY191" fmla="*/ 675700 h 1483110"/>
                <a:gd name="connsiteX192" fmla="*/ 1201349 w 1338671"/>
                <a:gd name="connsiteY192" fmla="*/ 701386 h 1483110"/>
                <a:gd name="connsiteX193" fmla="*/ 1263465 w 1338671"/>
                <a:gd name="connsiteY193" fmla="*/ 680923 h 1483110"/>
                <a:gd name="connsiteX194" fmla="*/ 925873 w 1338671"/>
                <a:gd name="connsiteY194" fmla="*/ 184724 h 1483110"/>
                <a:gd name="connsiteX195" fmla="*/ 925359 w 1338671"/>
                <a:gd name="connsiteY195" fmla="*/ 100947 h 1483110"/>
                <a:gd name="connsiteX196" fmla="*/ 913972 w 1338671"/>
                <a:gd name="connsiteY196" fmla="*/ 84080 h 1483110"/>
                <a:gd name="connsiteX197" fmla="*/ 887259 w 1338671"/>
                <a:gd name="connsiteY197" fmla="*/ 90459 h 1483110"/>
                <a:gd name="connsiteX198" fmla="*/ 830152 w 1338671"/>
                <a:gd name="connsiteY198" fmla="*/ 147352 h 1483110"/>
                <a:gd name="connsiteX199" fmla="*/ 853911 w 1338671"/>
                <a:gd name="connsiteY199" fmla="*/ 157112 h 1483110"/>
                <a:gd name="connsiteX200" fmla="*/ 851086 w 1338671"/>
                <a:gd name="connsiteY200" fmla="*/ 151290 h 1483110"/>
                <a:gd name="connsiteX201" fmla="*/ 876257 w 1338671"/>
                <a:gd name="connsiteY201" fmla="*/ 133054 h 1483110"/>
                <a:gd name="connsiteX202" fmla="*/ 894237 w 1338671"/>
                <a:gd name="connsiteY202" fmla="*/ 171068 h 1483110"/>
                <a:gd name="connsiteX203" fmla="*/ 925873 w 1338671"/>
                <a:gd name="connsiteY203" fmla="*/ 184681 h 1483110"/>
                <a:gd name="connsiteX204" fmla="*/ 191228 w 1338671"/>
                <a:gd name="connsiteY204" fmla="*/ 1194117 h 1483110"/>
                <a:gd name="connsiteX205" fmla="*/ 262205 w 1338671"/>
                <a:gd name="connsiteY205" fmla="*/ 1174682 h 1483110"/>
                <a:gd name="connsiteX206" fmla="*/ 244311 w 1338671"/>
                <a:gd name="connsiteY206" fmla="*/ 1108114 h 1483110"/>
                <a:gd name="connsiteX207" fmla="*/ 172478 w 1338671"/>
                <a:gd name="connsiteY207" fmla="*/ 1132344 h 1483110"/>
                <a:gd name="connsiteX208" fmla="*/ 207581 w 1338671"/>
                <a:gd name="connsiteY208" fmla="*/ 1132044 h 1483110"/>
                <a:gd name="connsiteX209" fmla="*/ 236177 w 1338671"/>
                <a:gd name="connsiteY209" fmla="*/ 1124767 h 1483110"/>
                <a:gd name="connsiteX210" fmla="*/ 253172 w 1338671"/>
                <a:gd name="connsiteY210" fmla="*/ 1133500 h 1483110"/>
                <a:gd name="connsiteX211" fmla="*/ 248121 w 1338671"/>
                <a:gd name="connsiteY211" fmla="*/ 1153877 h 1483110"/>
                <a:gd name="connsiteX212" fmla="*/ 191313 w 1338671"/>
                <a:gd name="connsiteY212" fmla="*/ 1194203 h 1483110"/>
                <a:gd name="connsiteX213" fmla="*/ 359424 w 1338671"/>
                <a:gd name="connsiteY213" fmla="*/ 173294 h 1483110"/>
                <a:gd name="connsiteX214" fmla="*/ 396711 w 1338671"/>
                <a:gd name="connsiteY214" fmla="*/ 210409 h 1483110"/>
                <a:gd name="connsiteX215" fmla="*/ 451592 w 1338671"/>
                <a:gd name="connsiteY215" fmla="*/ 211180 h 1483110"/>
                <a:gd name="connsiteX216" fmla="*/ 463193 w 1338671"/>
                <a:gd name="connsiteY216" fmla="*/ 159338 h 1483110"/>
                <a:gd name="connsiteX217" fmla="*/ 438664 w 1338671"/>
                <a:gd name="connsiteY217" fmla="*/ 114903 h 1483110"/>
                <a:gd name="connsiteX218" fmla="*/ 419828 w 1338671"/>
                <a:gd name="connsiteY218" fmla="*/ 128473 h 1483110"/>
                <a:gd name="connsiteX219" fmla="*/ 454803 w 1338671"/>
                <a:gd name="connsiteY219" fmla="*/ 169655 h 1483110"/>
                <a:gd name="connsiteX220" fmla="*/ 445256 w 1338671"/>
                <a:gd name="connsiteY220" fmla="*/ 194656 h 1483110"/>
                <a:gd name="connsiteX221" fmla="*/ 416403 w 1338671"/>
                <a:gd name="connsiteY221" fmla="*/ 192858 h 1483110"/>
                <a:gd name="connsiteX222" fmla="*/ 383740 w 1338671"/>
                <a:gd name="connsiteY222" fmla="*/ 154073 h 1483110"/>
                <a:gd name="connsiteX223" fmla="*/ 359424 w 1338671"/>
                <a:gd name="connsiteY223" fmla="*/ 173294 h 1483110"/>
                <a:gd name="connsiteX224" fmla="*/ 1097023 w 1338671"/>
                <a:gd name="connsiteY224" fmla="*/ 360241 h 1483110"/>
                <a:gd name="connsiteX225" fmla="*/ 1147581 w 1338671"/>
                <a:gd name="connsiteY225" fmla="*/ 344444 h 1483110"/>
                <a:gd name="connsiteX226" fmla="*/ 1197496 w 1338671"/>
                <a:gd name="connsiteY226" fmla="*/ 349196 h 1483110"/>
                <a:gd name="connsiteX227" fmla="*/ 1189063 w 1338671"/>
                <a:gd name="connsiteY227" fmla="*/ 332415 h 1483110"/>
                <a:gd name="connsiteX228" fmla="*/ 1135380 w 1338671"/>
                <a:gd name="connsiteY228" fmla="*/ 332415 h 1483110"/>
                <a:gd name="connsiteX229" fmla="*/ 1161151 w 1338671"/>
                <a:gd name="connsiteY229" fmla="*/ 280188 h 1483110"/>
                <a:gd name="connsiteX230" fmla="*/ 1143771 w 1338671"/>
                <a:gd name="connsiteY230" fmla="*/ 253604 h 1483110"/>
                <a:gd name="connsiteX231" fmla="*/ 1082126 w 1338671"/>
                <a:gd name="connsiteY231" fmla="*/ 334898 h 1483110"/>
                <a:gd name="connsiteX232" fmla="*/ 1097066 w 1338671"/>
                <a:gd name="connsiteY232" fmla="*/ 360155 h 1483110"/>
                <a:gd name="connsiteX233" fmla="*/ 947748 w 1338671"/>
                <a:gd name="connsiteY233" fmla="*/ 202618 h 1483110"/>
                <a:gd name="connsiteX234" fmla="*/ 1015130 w 1338671"/>
                <a:gd name="connsiteY234" fmla="*/ 250350 h 1483110"/>
                <a:gd name="connsiteX235" fmla="*/ 1027587 w 1338671"/>
                <a:gd name="connsiteY235" fmla="*/ 234682 h 1483110"/>
                <a:gd name="connsiteX236" fmla="*/ 1005412 w 1338671"/>
                <a:gd name="connsiteY236" fmla="*/ 231814 h 1483110"/>
                <a:gd name="connsiteX237" fmla="*/ 991242 w 1338671"/>
                <a:gd name="connsiteY237" fmla="*/ 210238 h 1483110"/>
                <a:gd name="connsiteX238" fmla="*/ 1031226 w 1338671"/>
                <a:gd name="connsiteY238" fmla="*/ 143970 h 1483110"/>
                <a:gd name="connsiteX239" fmla="*/ 1002287 w 1338671"/>
                <a:gd name="connsiteY239" fmla="*/ 125562 h 1483110"/>
                <a:gd name="connsiteX240" fmla="*/ 947791 w 1338671"/>
                <a:gd name="connsiteY240" fmla="*/ 202618 h 1483110"/>
                <a:gd name="connsiteX241" fmla="*/ 1146040 w 1338671"/>
                <a:gd name="connsiteY241" fmla="*/ 1254649 h 1483110"/>
                <a:gd name="connsiteX242" fmla="*/ 770177 w 1338671"/>
                <a:gd name="connsiteY242" fmla="*/ 1467110 h 1483110"/>
                <a:gd name="connsiteX243" fmla="*/ 1146040 w 1338671"/>
                <a:gd name="connsiteY243" fmla="*/ 1254649 h 1483110"/>
                <a:gd name="connsiteX244" fmla="*/ 206896 w 1338671"/>
                <a:gd name="connsiteY244" fmla="*/ 991460 h 1483110"/>
                <a:gd name="connsiteX245" fmla="*/ 148804 w 1338671"/>
                <a:gd name="connsiteY245" fmla="*/ 1004216 h 1483110"/>
                <a:gd name="connsiteX246" fmla="*/ 149318 w 1338671"/>
                <a:gd name="connsiteY246" fmla="*/ 1008540 h 1483110"/>
                <a:gd name="connsiteX247" fmla="*/ 188830 w 1338671"/>
                <a:gd name="connsiteY247" fmla="*/ 1005929 h 1483110"/>
                <a:gd name="connsiteX248" fmla="*/ 146279 w 1338671"/>
                <a:gd name="connsiteY248" fmla="*/ 1060938 h 1483110"/>
                <a:gd name="connsiteX249" fmla="*/ 138872 w 1338671"/>
                <a:gd name="connsiteY249" fmla="*/ 1080588 h 1483110"/>
                <a:gd name="connsiteX250" fmla="*/ 227658 w 1338671"/>
                <a:gd name="connsiteY250" fmla="*/ 1057514 h 1483110"/>
                <a:gd name="connsiteX251" fmla="*/ 224747 w 1338671"/>
                <a:gd name="connsiteY251" fmla="*/ 1045570 h 1483110"/>
                <a:gd name="connsiteX252" fmla="*/ 183694 w 1338671"/>
                <a:gd name="connsiteY252" fmla="*/ 1060039 h 1483110"/>
                <a:gd name="connsiteX253" fmla="*/ 206896 w 1338671"/>
                <a:gd name="connsiteY253" fmla="*/ 991502 h 1483110"/>
                <a:gd name="connsiteX254" fmla="*/ 868851 w 1338671"/>
                <a:gd name="connsiteY254" fmla="*/ 1415525 h 1483110"/>
                <a:gd name="connsiteX255" fmla="*/ 875530 w 1338671"/>
                <a:gd name="connsiteY255" fmla="*/ 1418907 h 1483110"/>
                <a:gd name="connsiteX256" fmla="*/ 917482 w 1338671"/>
                <a:gd name="connsiteY256" fmla="*/ 1385174 h 1483110"/>
                <a:gd name="connsiteX257" fmla="*/ 944709 w 1338671"/>
                <a:gd name="connsiteY257" fmla="*/ 1380636 h 1483110"/>
                <a:gd name="connsiteX258" fmla="*/ 965129 w 1338671"/>
                <a:gd name="connsiteY258" fmla="*/ 1347930 h 1483110"/>
                <a:gd name="connsiteX259" fmla="*/ 953613 w 1338671"/>
                <a:gd name="connsiteY259" fmla="*/ 1333075 h 1483110"/>
                <a:gd name="connsiteX260" fmla="*/ 934991 w 1338671"/>
                <a:gd name="connsiteY260" fmla="*/ 1343435 h 1483110"/>
                <a:gd name="connsiteX261" fmla="*/ 955283 w 1338671"/>
                <a:gd name="connsiteY261" fmla="*/ 1350798 h 1483110"/>
                <a:gd name="connsiteX262" fmla="*/ 944152 w 1338671"/>
                <a:gd name="connsiteY262" fmla="*/ 1366766 h 1483110"/>
                <a:gd name="connsiteX263" fmla="*/ 915984 w 1338671"/>
                <a:gd name="connsiteY263" fmla="*/ 1375413 h 1483110"/>
                <a:gd name="connsiteX264" fmla="*/ 854810 w 1338671"/>
                <a:gd name="connsiteY264" fmla="*/ 1384360 h 1483110"/>
                <a:gd name="connsiteX265" fmla="*/ 811316 w 1338671"/>
                <a:gd name="connsiteY265" fmla="*/ 1421262 h 1483110"/>
                <a:gd name="connsiteX266" fmla="*/ 829938 w 1338671"/>
                <a:gd name="connsiteY266" fmla="*/ 1444678 h 1483110"/>
                <a:gd name="connsiteX267" fmla="*/ 822403 w 1338671"/>
                <a:gd name="connsiteY267" fmla="*/ 1422546 h 1483110"/>
                <a:gd name="connsiteX268" fmla="*/ 849844 w 1338671"/>
                <a:gd name="connsiteY268" fmla="*/ 1432992 h 1483110"/>
                <a:gd name="connsiteX269" fmla="*/ 840426 w 1338671"/>
                <a:gd name="connsiteY269" fmla="*/ 1404053 h 1483110"/>
                <a:gd name="connsiteX270" fmla="*/ 875658 w 1338671"/>
                <a:gd name="connsiteY270" fmla="*/ 1384960 h 1483110"/>
                <a:gd name="connsiteX271" fmla="*/ 878141 w 1338671"/>
                <a:gd name="connsiteY271" fmla="*/ 1390696 h 1483110"/>
                <a:gd name="connsiteX272" fmla="*/ 868851 w 1338671"/>
                <a:gd name="connsiteY272" fmla="*/ 1415611 h 1483110"/>
                <a:gd name="connsiteX273" fmla="*/ 116954 w 1338671"/>
                <a:gd name="connsiteY273" fmla="*/ 937948 h 1483110"/>
                <a:gd name="connsiteX274" fmla="*/ 203856 w 1338671"/>
                <a:gd name="connsiteY274" fmla="*/ 937948 h 1483110"/>
                <a:gd name="connsiteX275" fmla="*/ 201117 w 1338671"/>
                <a:gd name="connsiteY275" fmla="*/ 901903 h 1483110"/>
                <a:gd name="connsiteX276" fmla="*/ 113487 w 1338671"/>
                <a:gd name="connsiteY276" fmla="*/ 906954 h 1483110"/>
                <a:gd name="connsiteX277" fmla="*/ 116954 w 1338671"/>
                <a:gd name="connsiteY277" fmla="*/ 937948 h 1483110"/>
                <a:gd name="connsiteX278" fmla="*/ 492689 w 1338671"/>
                <a:gd name="connsiteY278" fmla="*/ 89902 h 1483110"/>
                <a:gd name="connsiteX279" fmla="*/ 522141 w 1338671"/>
                <a:gd name="connsiteY279" fmla="*/ 164133 h 1483110"/>
                <a:gd name="connsiteX280" fmla="*/ 555532 w 1338671"/>
                <a:gd name="connsiteY280" fmla="*/ 152703 h 1483110"/>
                <a:gd name="connsiteX281" fmla="*/ 525352 w 1338671"/>
                <a:gd name="connsiteY281" fmla="*/ 76931 h 1483110"/>
                <a:gd name="connsiteX282" fmla="*/ 492689 w 1338671"/>
                <a:gd name="connsiteY282" fmla="*/ 89902 h 1483110"/>
                <a:gd name="connsiteX283" fmla="*/ 168668 w 1338671"/>
                <a:gd name="connsiteY283" fmla="*/ 469661 h 1483110"/>
                <a:gd name="connsiteX284" fmla="*/ 185021 w 1338671"/>
                <a:gd name="connsiteY284" fmla="*/ 444104 h 1483110"/>
                <a:gd name="connsiteX285" fmla="*/ 236862 w 1338671"/>
                <a:gd name="connsiteY285" fmla="*/ 474498 h 1483110"/>
                <a:gd name="connsiteX286" fmla="*/ 251546 w 1338671"/>
                <a:gd name="connsiteY286" fmla="*/ 443033 h 1483110"/>
                <a:gd name="connsiteX287" fmla="*/ 191313 w 1338671"/>
                <a:gd name="connsiteY287" fmla="*/ 417476 h 1483110"/>
                <a:gd name="connsiteX288" fmla="*/ 188959 w 1338671"/>
                <a:gd name="connsiteY288" fmla="*/ 410071 h 1483110"/>
                <a:gd name="connsiteX289" fmla="*/ 216999 w 1338671"/>
                <a:gd name="connsiteY289" fmla="*/ 392005 h 1483110"/>
                <a:gd name="connsiteX290" fmla="*/ 189943 w 1338671"/>
                <a:gd name="connsiteY290" fmla="*/ 398726 h 1483110"/>
                <a:gd name="connsiteX291" fmla="*/ 168668 w 1338671"/>
                <a:gd name="connsiteY291" fmla="*/ 469661 h 1483110"/>
                <a:gd name="connsiteX292" fmla="*/ 210577 w 1338671"/>
                <a:gd name="connsiteY292" fmla="*/ 565253 h 1483110"/>
                <a:gd name="connsiteX293" fmla="*/ 217769 w 1338671"/>
                <a:gd name="connsiteY293" fmla="*/ 537599 h 1483110"/>
                <a:gd name="connsiteX294" fmla="*/ 145337 w 1338671"/>
                <a:gd name="connsiteY294" fmla="*/ 510886 h 1483110"/>
                <a:gd name="connsiteX295" fmla="*/ 139172 w 1338671"/>
                <a:gd name="connsiteY295" fmla="*/ 538968 h 1483110"/>
                <a:gd name="connsiteX296" fmla="*/ 210577 w 1338671"/>
                <a:gd name="connsiteY296" fmla="*/ 565296 h 1483110"/>
                <a:gd name="connsiteX297" fmla="*/ 102485 w 1338671"/>
                <a:gd name="connsiteY297" fmla="*/ 742868 h 1483110"/>
                <a:gd name="connsiteX298" fmla="*/ 118581 w 1338671"/>
                <a:gd name="connsiteY298" fmla="*/ 773562 h 1483110"/>
                <a:gd name="connsiteX299" fmla="*/ 151244 w 1338671"/>
                <a:gd name="connsiteY299" fmla="*/ 759392 h 1483110"/>
                <a:gd name="connsiteX300" fmla="*/ 179070 w 1338671"/>
                <a:gd name="connsiteY300" fmla="*/ 747063 h 1483110"/>
                <a:gd name="connsiteX301" fmla="*/ 190843 w 1338671"/>
                <a:gd name="connsiteY301" fmla="*/ 753827 h 1483110"/>
                <a:gd name="connsiteX302" fmla="*/ 174703 w 1338671"/>
                <a:gd name="connsiteY302" fmla="*/ 773433 h 1483110"/>
                <a:gd name="connsiteX303" fmla="*/ 175517 w 1338671"/>
                <a:gd name="connsiteY303" fmla="*/ 784007 h 1483110"/>
                <a:gd name="connsiteX304" fmla="*/ 193882 w 1338671"/>
                <a:gd name="connsiteY304" fmla="*/ 765128 h 1483110"/>
                <a:gd name="connsiteX305" fmla="*/ 180397 w 1338671"/>
                <a:gd name="connsiteY305" fmla="*/ 725616 h 1483110"/>
                <a:gd name="connsiteX306" fmla="*/ 154541 w 1338671"/>
                <a:gd name="connsiteY306" fmla="*/ 736061 h 1483110"/>
                <a:gd name="connsiteX307" fmla="*/ 102528 w 1338671"/>
                <a:gd name="connsiteY307" fmla="*/ 742911 h 1483110"/>
                <a:gd name="connsiteX308" fmla="*/ 91012 w 1338671"/>
                <a:gd name="connsiteY308" fmla="*/ 747662 h 1483110"/>
                <a:gd name="connsiteX309" fmla="*/ 85361 w 1338671"/>
                <a:gd name="connsiteY309" fmla="*/ 747834 h 1483110"/>
                <a:gd name="connsiteX310" fmla="*/ 106808 w 1338671"/>
                <a:gd name="connsiteY310" fmla="*/ 983112 h 1483110"/>
                <a:gd name="connsiteX311" fmla="*/ 91012 w 1338671"/>
                <a:gd name="connsiteY311" fmla="*/ 747662 h 1483110"/>
                <a:gd name="connsiteX312" fmla="*/ 271880 w 1338671"/>
                <a:gd name="connsiteY312" fmla="*/ 1308931 h 1483110"/>
                <a:gd name="connsiteX313" fmla="*/ 296538 w 1338671"/>
                <a:gd name="connsiteY313" fmla="*/ 1328152 h 1483110"/>
                <a:gd name="connsiteX314" fmla="*/ 353131 w 1338671"/>
                <a:gd name="connsiteY314" fmla="*/ 1283331 h 1483110"/>
                <a:gd name="connsiteX315" fmla="*/ 331984 w 1338671"/>
                <a:gd name="connsiteY315" fmla="*/ 1259058 h 1483110"/>
                <a:gd name="connsiteX316" fmla="*/ 271880 w 1338671"/>
                <a:gd name="connsiteY316" fmla="*/ 1308931 h 1483110"/>
                <a:gd name="connsiteX317" fmla="*/ 1214363 w 1338671"/>
                <a:gd name="connsiteY317" fmla="*/ 812304 h 1483110"/>
                <a:gd name="connsiteX318" fmla="*/ 1204517 w 1338671"/>
                <a:gd name="connsiteY318" fmla="*/ 862647 h 1483110"/>
                <a:gd name="connsiteX319" fmla="*/ 1227634 w 1338671"/>
                <a:gd name="connsiteY319" fmla="*/ 870481 h 1483110"/>
                <a:gd name="connsiteX320" fmla="*/ 1249038 w 1338671"/>
                <a:gd name="connsiteY320" fmla="*/ 849590 h 1483110"/>
                <a:gd name="connsiteX321" fmla="*/ 1246940 w 1338671"/>
                <a:gd name="connsiteY321" fmla="*/ 800574 h 1483110"/>
                <a:gd name="connsiteX322" fmla="*/ 1207042 w 1338671"/>
                <a:gd name="connsiteY322" fmla="*/ 805326 h 1483110"/>
                <a:gd name="connsiteX323" fmla="*/ 1207256 w 1338671"/>
                <a:gd name="connsiteY323" fmla="*/ 809436 h 1483110"/>
                <a:gd name="connsiteX324" fmla="*/ 1214405 w 1338671"/>
                <a:gd name="connsiteY324" fmla="*/ 812304 h 1483110"/>
                <a:gd name="connsiteX325" fmla="*/ 238018 w 1338671"/>
                <a:gd name="connsiteY325" fmla="*/ 1230462 h 1483110"/>
                <a:gd name="connsiteX326" fmla="*/ 239302 w 1338671"/>
                <a:gd name="connsiteY326" fmla="*/ 1235342 h 1483110"/>
                <a:gd name="connsiteX327" fmla="*/ 296195 w 1338671"/>
                <a:gd name="connsiteY327" fmla="*/ 1227508 h 1483110"/>
                <a:gd name="connsiteX328" fmla="*/ 309295 w 1338671"/>
                <a:gd name="connsiteY328" fmla="*/ 1235043 h 1483110"/>
                <a:gd name="connsiteX329" fmla="*/ 313105 w 1338671"/>
                <a:gd name="connsiteY329" fmla="*/ 1230120 h 1483110"/>
                <a:gd name="connsiteX330" fmla="*/ 288790 w 1338671"/>
                <a:gd name="connsiteY330" fmla="*/ 1196300 h 1483110"/>
                <a:gd name="connsiteX331" fmla="*/ 238018 w 1338671"/>
                <a:gd name="connsiteY331" fmla="*/ 1230419 h 1483110"/>
                <a:gd name="connsiteX332" fmla="*/ 1033752 w 1338671"/>
                <a:gd name="connsiteY332" fmla="*/ 1284744 h 1483110"/>
                <a:gd name="connsiteX333" fmla="*/ 1089147 w 1338671"/>
                <a:gd name="connsiteY333" fmla="*/ 1273913 h 1483110"/>
                <a:gd name="connsiteX334" fmla="*/ 1096595 w 1338671"/>
                <a:gd name="connsiteY334" fmla="*/ 1229392 h 1483110"/>
                <a:gd name="connsiteX335" fmla="*/ 1082597 w 1338671"/>
                <a:gd name="connsiteY335" fmla="*/ 1257261 h 1483110"/>
                <a:gd name="connsiteX336" fmla="*/ 1073649 w 1338671"/>
                <a:gd name="connsiteY336" fmla="*/ 1238895 h 1483110"/>
                <a:gd name="connsiteX337" fmla="*/ 1065473 w 1338671"/>
                <a:gd name="connsiteY337" fmla="*/ 1241336 h 1483110"/>
                <a:gd name="connsiteX338" fmla="*/ 1033752 w 1338671"/>
                <a:gd name="connsiteY338" fmla="*/ 1284744 h 1483110"/>
                <a:gd name="connsiteX339" fmla="*/ 974718 w 1338671"/>
                <a:gd name="connsiteY339" fmla="*/ 1342493 h 1483110"/>
                <a:gd name="connsiteX340" fmla="*/ 1014316 w 1338671"/>
                <a:gd name="connsiteY340" fmla="*/ 1312270 h 1483110"/>
                <a:gd name="connsiteX341" fmla="*/ 1032125 w 1338671"/>
                <a:gd name="connsiteY341" fmla="*/ 1310387 h 1483110"/>
                <a:gd name="connsiteX342" fmla="*/ 1032125 w 1338671"/>
                <a:gd name="connsiteY342" fmla="*/ 1327639 h 1483110"/>
                <a:gd name="connsiteX343" fmla="*/ 1035806 w 1338671"/>
                <a:gd name="connsiteY343" fmla="*/ 1330464 h 1483110"/>
                <a:gd name="connsiteX344" fmla="*/ 1049891 w 1338671"/>
                <a:gd name="connsiteY344" fmla="*/ 1311414 h 1483110"/>
                <a:gd name="connsiteX345" fmla="*/ 1026517 w 1338671"/>
                <a:gd name="connsiteY345" fmla="*/ 1297030 h 1483110"/>
                <a:gd name="connsiteX346" fmla="*/ 974718 w 1338671"/>
                <a:gd name="connsiteY346" fmla="*/ 1342450 h 1483110"/>
                <a:gd name="connsiteX347" fmla="*/ 1242617 w 1338671"/>
                <a:gd name="connsiteY347" fmla="*/ 1104133 h 1483110"/>
                <a:gd name="connsiteX348" fmla="*/ 1249851 w 1338671"/>
                <a:gd name="connsiteY348" fmla="*/ 1107172 h 1483110"/>
                <a:gd name="connsiteX349" fmla="*/ 1305161 w 1338671"/>
                <a:gd name="connsiteY349" fmla="*/ 949164 h 1483110"/>
                <a:gd name="connsiteX350" fmla="*/ 1298696 w 1338671"/>
                <a:gd name="connsiteY350" fmla="*/ 946895 h 1483110"/>
                <a:gd name="connsiteX351" fmla="*/ 1242660 w 1338671"/>
                <a:gd name="connsiteY351" fmla="*/ 1104176 h 1483110"/>
                <a:gd name="connsiteX352" fmla="*/ 151287 w 1338671"/>
                <a:gd name="connsiteY352" fmla="*/ 858880 h 1483110"/>
                <a:gd name="connsiteX353" fmla="*/ 163445 w 1338671"/>
                <a:gd name="connsiteY353" fmla="*/ 840815 h 1483110"/>
                <a:gd name="connsiteX354" fmla="*/ 147434 w 1338671"/>
                <a:gd name="connsiteY354" fmla="*/ 827886 h 1483110"/>
                <a:gd name="connsiteX355" fmla="*/ 135747 w 1338671"/>
                <a:gd name="connsiteY355" fmla="*/ 839787 h 1483110"/>
                <a:gd name="connsiteX356" fmla="*/ 151287 w 1338671"/>
                <a:gd name="connsiteY356" fmla="*/ 858880 h 1483110"/>
                <a:gd name="connsiteX357" fmla="*/ 275262 w 1338671"/>
                <a:gd name="connsiteY357" fmla="*/ 350994 h 1483110"/>
                <a:gd name="connsiteX358" fmla="*/ 255270 w 1338671"/>
                <a:gd name="connsiteY358" fmla="*/ 340078 h 1483110"/>
                <a:gd name="connsiteX359" fmla="*/ 243455 w 1338671"/>
                <a:gd name="connsiteY359" fmla="*/ 351123 h 1483110"/>
                <a:gd name="connsiteX360" fmla="*/ 256255 w 1338671"/>
                <a:gd name="connsiteY360" fmla="*/ 364565 h 1483110"/>
                <a:gd name="connsiteX361" fmla="*/ 275262 w 1338671"/>
                <a:gd name="connsiteY361" fmla="*/ 350994 h 1483110"/>
                <a:gd name="connsiteX362" fmla="*/ 614309 w 1338671"/>
                <a:gd name="connsiteY362" fmla="*/ 111007 h 1483110"/>
                <a:gd name="connsiteX363" fmla="*/ 627965 w 1338671"/>
                <a:gd name="connsiteY363" fmla="*/ 92899 h 1483110"/>
                <a:gd name="connsiteX364" fmla="*/ 615251 w 1338671"/>
                <a:gd name="connsiteY364" fmla="*/ 79970 h 1483110"/>
                <a:gd name="connsiteX365" fmla="*/ 603179 w 1338671"/>
                <a:gd name="connsiteY365" fmla="*/ 90972 h 1483110"/>
                <a:gd name="connsiteX366" fmla="*/ 614266 w 1338671"/>
                <a:gd name="connsiteY366" fmla="*/ 111007 h 1483110"/>
                <a:gd name="connsiteX367" fmla="*/ 1076689 w 1338671"/>
                <a:gd name="connsiteY367" fmla="*/ 231514 h 1483110"/>
                <a:gd name="connsiteX368" fmla="*/ 1065773 w 1338671"/>
                <a:gd name="connsiteY368" fmla="*/ 251763 h 1483110"/>
                <a:gd name="connsiteX369" fmla="*/ 1077973 w 1338671"/>
                <a:gd name="connsiteY369" fmla="*/ 262808 h 1483110"/>
                <a:gd name="connsiteX370" fmla="*/ 1090773 w 1338671"/>
                <a:gd name="connsiteY370" fmla="*/ 249622 h 1483110"/>
                <a:gd name="connsiteX371" fmla="*/ 1076689 w 1338671"/>
                <a:gd name="connsiteY371" fmla="*/ 231514 h 1483110"/>
                <a:gd name="connsiteX372" fmla="*/ 1171639 w 1338671"/>
                <a:gd name="connsiteY372" fmla="*/ 412083 h 1483110"/>
                <a:gd name="connsiteX373" fmla="*/ 1184268 w 1338671"/>
                <a:gd name="connsiteY373" fmla="*/ 394146 h 1483110"/>
                <a:gd name="connsiteX374" fmla="*/ 1172624 w 1338671"/>
                <a:gd name="connsiteY374" fmla="*/ 379591 h 1483110"/>
                <a:gd name="connsiteX375" fmla="*/ 1159267 w 1338671"/>
                <a:gd name="connsiteY375" fmla="*/ 392990 h 1483110"/>
                <a:gd name="connsiteX376" fmla="*/ 1171639 w 1338671"/>
                <a:gd name="connsiteY376" fmla="*/ 412040 h 1483110"/>
                <a:gd name="connsiteX377" fmla="*/ 1193729 w 1338671"/>
                <a:gd name="connsiteY377" fmla="*/ 1053276 h 1483110"/>
                <a:gd name="connsiteX378" fmla="*/ 1181314 w 1338671"/>
                <a:gd name="connsiteY378" fmla="*/ 1072368 h 1483110"/>
                <a:gd name="connsiteX379" fmla="*/ 1192530 w 1338671"/>
                <a:gd name="connsiteY379" fmla="*/ 1084141 h 1483110"/>
                <a:gd name="connsiteX380" fmla="*/ 1206315 w 1338671"/>
                <a:gd name="connsiteY380" fmla="*/ 1072240 h 1483110"/>
                <a:gd name="connsiteX381" fmla="*/ 1193729 w 1338671"/>
                <a:gd name="connsiteY381" fmla="*/ 1053276 h 148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Lst>
              <a:rect l="l" t="t" r="r" b="b"/>
              <a:pathLst>
                <a:path w="1338671" h="1483110">
                  <a:moveTo>
                    <a:pt x="70293" y="715984"/>
                  </a:moveTo>
                  <a:cubicBezTo>
                    <a:pt x="85404" y="718723"/>
                    <a:pt x="98546" y="722148"/>
                    <a:pt x="111817" y="723176"/>
                  </a:cubicBezTo>
                  <a:cubicBezTo>
                    <a:pt x="120636" y="723860"/>
                    <a:pt x="129711" y="721335"/>
                    <a:pt x="138616" y="719965"/>
                  </a:cubicBezTo>
                  <a:cubicBezTo>
                    <a:pt x="144694" y="719066"/>
                    <a:pt x="150688" y="717824"/>
                    <a:pt x="156681" y="716540"/>
                  </a:cubicBezTo>
                  <a:cubicBezTo>
                    <a:pt x="160020" y="715855"/>
                    <a:pt x="163787" y="715598"/>
                    <a:pt x="166527" y="713843"/>
                  </a:cubicBezTo>
                  <a:cubicBezTo>
                    <a:pt x="191913" y="697447"/>
                    <a:pt x="201673" y="662943"/>
                    <a:pt x="189259" y="634732"/>
                  </a:cubicBezTo>
                  <a:cubicBezTo>
                    <a:pt x="188146" y="632206"/>
                    <a:pt x="185748" y="629167"/>
                    <a:pt x="186433" y="627155"/>
                  </a:cubicBezTo>
                  <a:cubicBezTo>
                    <a:pt x="195937" y="598687"/>
                    <a:pt x="175303" y="586872"/>
                    <a:pt x="156724" y="575442"/>
                  </a:cubicBezTo>
                  <a:cubicBezTo>
                    <a:pt x="141655" y="566195"/>
                    <a:pt x="125002" y="559431"/>
                    <a:pt x="108606" y="552539"/>
                  </a:cubicBezTo>
                  <a:cubicBezTo>
                    <a:pt x="98675" y="548344"/>
                    <a:pt x="93923" y="543164"/>
                    <a:pt x="96620" y="531691"/>
                  </a:cubicBezTo>
                  <a:cubicBezTo>
                    <a:pt x="154455" y="284041"/>
                    <a:pt x="332283" y="53258"/>
                    <a:pt x="612169" y="8180"/>
                  </a:cubicBezTo>
                  <a:cubicBezTo>
                    <a:pt x="855238" y="-30948"/>
                    <a:pt x="1085294" y="71066"/>
                    <a:pt x="1224380" y="297697"/>
                  </a:cubicBezTo>
                  <a:cubicBezTo>
                    <a:pt x="1297883" y="417519"/>
                    <a:pt x="1332901" y="549200"/>
                    <a:pt x="1338594" y="689057"/>
                  </a:cubicBezTo>
                  <a:cubicBezTo>
                    <a:pt x="1338851" y="695136"/>
                    <a:pt x="1338594" y="702242"/>
                    <a:pt x="1335769" y="707293"/>
                  </a:cubicBezTo>
                  <a:cubicBezTo>
                    <a:pt x="1303791" y="765043"/>
                    <a:pt x="1271170" y="822492"/>
                    <a:pt x="1238892" y="880070"/>
                  </a:cubicBezTo>
                  <a:cubicBezTo>
                    <a:pt x="1226349" y="902417"/>
                    <a:pt x="1231786" y="915902"/>
                    <a:pt x="1256829" y="923350"/>
                  </a:cubicBezTo>
                  <a:cubicBezTo>
                    <a:pt x="1266975" y="926347"/>
                    <a:pt x="1277720" y="927974"/>
                    <a:pt x="1288294" y="928958"/>
                  </a:cubicBezTo>
                  <a:cubicBezTo>
                    <a:pt x="1297969" y="929900"/>
                    <a:pt x="1307815" y="929172"/>
                    <a:pt x="1319716" y="929172"/>
                  </a:cubicBezTo>
                  <a:cubicBezTo>
                    <a:pt x="1306616" y="997025"/>
                    <a:pt x="1285083" y="1060981"/>
                    <a:pt x="1254432" y="1123482"/>
                  </a:cubicBezTo>
                  <a:cubicBezTo>
                    <a:pt x="1213035" y="1109570"/>
                    <a:pt x="1178617" y="1119672"/>
                    <a:pt x="1152247" y="1152421"/>
                  </a:cubicBezTo>
                  <a:cubicBezTo>
                    <a:pt x="1144670" y="1161839"/>
                    <a:pt x="1129473" y="1177036"/>
                    <a:pt x="1156528" y="1183800"/>
                  </a:cubicBezTo>
                  <a:cubicBezTo>
                    <a:pt x="1157170" y="1183972"/>
                    <a:pt x="1158454" y="1184014"/>
                    <a:pt x="1158454" y="1184186"/>
                  </a:cubicBezTo>
                  <a:cubicBezTo>
                    <a:pt x="1159867" y="1227123"/>
                    <a:pt x="1189533" y="1194931"/>
                    <a:pt x="1204559" y="1201609"/>
                  </a:cubicBezTo>
                  <a:cubicBezTo>
                    <a:pt x="1205202" y="1201909"/>
                    <a:pt x="1205758" y="1202337"/>
                    <a:pt x="1211409" y="1205847"/>
                  </a:cubicBezTo>
                  <a:cubicBezTo>
                    <a:pt x="1203789" y="1210427"/>
                    <a:pt x="1198438" y="1215650"/>
                    <a:pt x="1192273" y="1216849"/>
                  </a:cubicBezTo>
                  <a:cubicBezTo>
                    <a:pt x="1184097" y="1218433"/>
                    <a:pt x="1174722" y="1214922"/>
                    <a:pt x="1166930" y="1217277"/>
                  </a:cubicBezTo>
                  <a:cubicBezTo>
                    <a:pt x="1159910" y="1219375"/>
                    <a:pt x="1154387" y="1226395"/>
                    <a:pt x="1148223" y="1231233"/>
                  </a:cubicBezTo>
                  <a:cubicBezTo>
                    <a:pt x="1153831" y="1236627"/>
                    <a:pt x="1159096" y="1242449"/>
                    <a:pt x="1165261" y="1247200"/>
                  </a:cubicBezTo>
                  <a:cubicBezTo>
                    <a:pt x="1167658" y="1249041"/>
                    <a:pt x="1171982" y="1248399"/>
                    <a:pt x="1181357" y="1249726"/>
                  </a:cubicBezTo>
                  <a:cubicBezTo>
                    <a:pt x="1156314" y="1277552"/>
                    <a:pt x="1134909" y="1303879"/>
                    <a:pt x="1110893" y="1327553"/>
                  </a:cubicBezTo>
                  <a:cubicBezTo>
                    <a:pt x="1021594" y="1415483"/>
                    <a:pt x="914785" y="1467024"/>
                    <a:pt x="789783" y="1481879"/>
                  </a:cubicBezTo>
                  <a:cubicBezTo>
                    <a:pt x="739183" y="1487872"/>
                    <a:pt x="695689" y="1471263"/>
                    <a:pt x="653693" y="1447803"/>
                  </a:cubicBezTo>
                  <a:cubicBezTo>
                    <a:pt x="622015" y="1430123"/>
                    <a:pt x="591663" y="1410003"/>
                    <a:pt x="561440" y="1389840"/>
                  </a:cubicBezTo>
                  <a:cubicBezTo>
                    <a:pt x="554719" y="1385388"/>
                    <a:pt x="551123" y="1376227"/>
                    <a:pt x="546071" y="1369249"/>
                  </a:cubicBezTo>
                  <a:lnTo>
                    <a:pt x="551465" y="1363684"/>
                  </a:lnTo>
                  <a:cubicBezTo>
                    <a:pt x="564822" y="1373615"/>
                    <a:pt x="578221" y="1383504"/>
                    <a:pt x="593375" y="1394763"/>
                  </a:cubicBezTo>
                  <a:cubicBezTo>
                    <a:pt x="604420" y="1372588"/>
                    <a:pt x="623385" y="1350028"/>
                    <a:pt x="659216" y="1346731"/>
                  </a:cubicBezTo>
                  <a:cubicBezTo>
                    <a:pt x="645217" y="1359017"/>
                    <a:pt x="631219" y="1371261"/>
                    <a:pt x="617220" y="1383547"/>
                  </a:cubicBezTo>
                  <a:cubicBezTo>
                    <a:pt x="617777" y="1383847"/>
                    <a:pt x="618376" y="1384189"/>
                    <a:pt x="618932" y="1384489"/>
                  </a:cubicBezTo>
                  <a:cubicBezTo>
                    <a:pt x="638796" y="1370961"/>
                    <a:pt x="658616" y="1357434"/>
                    <a:pt x="678480" y="1343906"/>
                  </a:cubicBezTo>
                  <a:cubicBezTo>
                    <a:pt x="679550" y="1345404"/>
                    <a:pt x="680620" y="1346860"/>
                    <a:pt x="681690" y="1348358"/>
                  </a:cubicBezTo>
                  <a:lnTo>
                    <a:pt x="655534" y="1376912"/>
                  </a:lnTo>
                  <a:cubicBezTo>
                    <a:pt x="656305" y="1377682"/>
                    <a:pt x="657033" y="1378410"/>
                    <a:pt x="657803" y="1379181"/>
                  </a:cubicBezTo>
                  <a:lnTo>
                    <a:pt x="703737" y="1348315"/>
                  </a:lnTo>
                  <a:cubicBezTo>
                    <a:pt x="704764" y="1349514"/>
                    <a:pt x="705792" y="1350712"/>
                    <a:pt x="706819" y="1351868"/>
                  </a:cubicBezTo>
                  <a:cubicBezTo>
                    <a:pt x="697359" y="1363255"/>
                    <a:pt x="687898" y="1374643"/>
                    <a:pt x="678437" y="1386030"/>
                  </a:cubicBezTo>
                  <a:cubicBezTo>
                    <a:pt x="679036" y="1386715"/>
                    <a:pt x="679593" y="1387357"/>
                    <a:pt x="680192" y="1388042"/>
                  </a:cubicBezTo>
                  <a:cubicBezTo>
                    <a:pt x="695090" y="1375927"/>
                    <a:pt x="709987" y="1363812"/>
                    <a:pt x="724842" y="1351654"/>
                  </a:cubicBezTo>
                  <a:lnTo>
                    <a:pt x="727796" y="1355507"/>
                  </a:lnTo>
                  <a:cubicBezTo>
                    <a:pt x="719063" y="1367494"/>
                    <a:pt x="710287" y="1379480"/>
                    <a:pt x="701554" y="1391467"/>
                  </a:cubicBezTo>
                  <a:cubicBezTo>
                    <a:pt x="702967" y="1392622"/>
                    <a:pt x="704422" y="1393778"/>
                    <a:pt x="705835" y="1394891"/>
                  </a:cubicBezTo>
                  <a:cubicBezTo>
                    <a:pt x="717222" y="1382691"/>
                    <a:pt x="728566" y="1370533"/>
                    <a:pt x="739954" y="1358333"/>
                  </a:cubicBezTo>
                  <a:cubicBezTo>
                    <a:pt x="740852" y="1359060"/>
                    <a:pt x="741751" y="1359831"/>
                    <a:pt x="742651" y="1360559"/>
                  </a:cubicBezTo>
                  <a:cubicBezTo>
                    <a:pt x="734731" y="1375670"/>
                    <a:pt x="726811" y="1390782"/>
                    <a:pt x="718891" y="1405893"/>
                  </a:cubicBezTo>
                  <a:cubicBezTo>
                    <a:pt x="720004" y="1406535"/>
                    <a:pt x="721160" y="1407178"/>
                    <a:pt x="722273" y="1407863"/>
                  </a:cubicBezTo>
                  <a:cubicBezTo>
                    <a:pt x="732505" y="1393650"/>
                    <a:pt x="742693" y="1379437"/>
                    <a:pt x="752925" y="1365225"/>
                  </a:cubicBezTo>
                  <a:cubicBezTo>
                    <a:pt x="754722" y="1366166"/>
                    <a:pt x="756563" y="1367066"/>
                    <a:pt x="758361" y="1368007"/>
                  </a:cubicBezTo>
                  <a:cubicBezTo>
                    <a:pt x="739354" y="1396775"/>
                    <a:pt x="727153" y="1426998"/>
                    <a:pt x="732333" y="1461117"/>
                  </a:cubicBezTo>
                  <a:cubicBezTo>
                    <a:pt x="741066" y="1439498"/>
                    <a:pt x="747916" y="1417409"/>
                    <a:pt x="758918" y="1397674"/>
                  </a:cubicBezTo>
                  <a:cubicBezTo>
                    <a:pt x="764140" y="1388342"/>
                    <a:pt x="776512" y="1379223"/>
                    <a:pt x="787001" y="1377168"/>
                  </a:cubicBezTo>
                  <a:cubicBezTo>
                    <a:pt x="912859" y="1352853"/>
                    <a:pt x="1002373" y="1277980"/>
                    <a:pt x="1071081" y="1174425"/>
                  </a:cubicBezTo>
                  <a:cubicBezTo>
                    <a:pt x="1125277" y="1092746"/>
                    <a:pt x="1154473" y="1001862"/>
                    <a:pt x="1165903" y="904942"/>
                  </a:cubicBezTo>
                  <a:cubicBezTo>
                    <a:pt x="1171682" y="855755"/>
                    <a:pt x="1176862" y="806482"/>
                    <a:pt x="1182427" y="756481"/>
                  </a:cubicBezTo>
                  <a:lnTo>
                    <a:pt x="721931" y="756481"/>
                  </a:lnTo>
                  <a:lnTo>
                    <a:pt x="721931" y="1335729"/>
                  </a:lnTo>
                  <a:cubicBezTo>
                    <a:pt x="719148" y="1337014"/>
                    <a:pt x="717864" y="1338169"/>
                    <a:pt x="716751" y="1338041"/>
                  </a:cubicBezTo>
                  <a:cubicBezTo>
                    <a:pt x="675569" y="1332947"/>
                    <a:pt x="683403" y="1337228"/>
                    <a:pt x="683531" y="1300455"/>
                  </a:cubicBezTo>
                  <a:cubicBezTo>
                    <a:pt x="684088" y="1140092"/>
                    <a:pt x="685372" y="979730"/>
                    <a:pt x="686100" y="819367"/>
                  </a:cubicBezTo>
                  <a:cubicBezTo>
                    <a:pt x="686185" y="800189"/>
                    <a:pt x="684259" y="781011"/>
                    <a:pt x="683017" y="756738"/>
                  </a:cubicBezTo>
                  <a:cubicBezTo>
                    <a:pt x="659729" y="756738"/>
                    <a:pt x="637212" y="756652"/>
                    <a:pt x="614737" y="756738"/>
                  </a:cubicBezTo>
                  <a:cubicBezTo>
                    <a:pt x="496456" y="757251"/>
                    <a:pt x="378175" y="757851"/>
                    <a:pt x="259893" y="758279"/>
                  </a:cubicBezTo>
                  <a:cubicBezTo>
                    <a:pt x="212204" y="758450"/>
                    <a:pt x="211305" y="758322"/>
                    <a:pt x="213531" y="806482"/>
                  </a:cubicBezTo>
                  <a:cubicBezTo>
                    <a:pt x="218626" y="917828"/>
                    <a:pt x="228985" y="1028318"/>
                    <a:pt x="277745" y="1131060"/>
                  </a:cubicBezTo>
                  <a:cubicBezTo>
                    <a:pt x="300562" y="1179091"/>
                    <a:pt x="329886" y="1222585"/>
                    <a:pt x="367986" y="1259915"/>
                  </a:cubicBezTo>
                  <a:cubicBezTo>
                    <a:pt x="375563" y="1267321"/>
                    <a:pt x="383911" y="1273956"/>
                    <a:pt x="392430" y="1281405"/>
                  </a:cubicBezTo>
                  <a:cubicBezTo>
                    <a:pt x="346153" y="1311799"/>
                    <a:pt x="334681" y="1332005"/>
                    <a:pt x="330614" y="1391766"/>
                  </a:cubicBezTo>
                  <a:cubicBezTo>
                    <a:pt x="310322" y="1376098"/>
                    <a:pt x="293199" y="1360302"/>
                    <a:pt x="273678" y="1348444"/>
                  </a:cubicBezTo>
                  <a:cubicBezTo>
                    <a:pt x="247992" y="1332818"/>
                    <a:pt x="258181" y="1306491"/>
                    <a:pt x="249705" y="1282989"/>
                  </a:cubicBezTo>
                  <a:cubicBezTo>
                    <a:pt x="266572" y="1275540"/>
                    <a:pt x="283139" y="1268220"/>
                    <a:pt x="299021" y="1261199"/>
                  </a:cubicBezTo>
                  <a:cubicBezTo>
                    <a:pt x="251717" y="1240865"/>
                    <a:pt x="217769" y="1270060"/>
                    <a:pt x="180654" y="1364283"/>
                  </a:cubicBezTo>
                  <a:cubicBezTo>
                    <a:pt x="169224" y="1340567"/>
                    <a:pt x="174917" y="1308203"/>
                    <a:pt x="198377" y="1264923"/>
                  </a:cubicBezTo>
                  <a:cubicBezTo>
                    <a:pt x="192555" y="1255719"/>
                    <a:pt x="186348" y="1246173"/>
                    <a:pt x="180440" y="1236498"/>
                  </a:cubicBezTo>
                  <a:cubicBezTo>
                    <a:pt x="174917" y="1227380"/>
                    <a:pt x="169738" y="1218090"/>
                    <a:pt x="162075" y="1204862"/>
                  </a:cubicBezTo>
                  <a:cubicBezTo>
                    <a:pt x="172991" y="1197585"/>
                    <a:pt x="183437" y="1190093"/>
                    <a:pt x="194396" y="1183458"/>
                  </a:cubicBezTo>
                  <a:cubicBezTo>
                    <a:pt x="205612" y="1176694"/>
                    <a:pt x="207666" y="1160127"/>
                    <a:pt x="194738" y="1151308"/>
                  </a:cubicBezTo>
                  <a:cubicBezTo>
                    <a:pt x="177957" y="1139921"/>
                    <a:pt x="158136" y="1133072"/>
                    <a:pt x="140328" y="1123054"/>
                  </a:cubicBezTo>
                  <a:cubicBezTo>
                    <a:pt x="132836" y="1118816"/>
                    <a:pt x="124403" y="1112652"/>
                    <a:pt x="121107" y="1105246"/>
                  </a:cubicBezTo>
                  <a:cubicBezTo>
                    <a:pt x="114214" y="1089792"/>
                    <a:pt x="110447" y="1072925"/>
                    <a:pt x="106594" y="1060639"/>
                  </a:cubicBezTo>
                  <a:cubicBezTo>
                    <a:pt x="120978" y="1054688"/>
                    <a:pt x="136047" y="1051692"/>
                    <a:pt x="146021" y="1042873"/>
                  </a:cubicBezTo>
                  <a:cubicBezTo>
                    <a:pt x="150388" y="1039020"/>
                    <a:pt x="144309" y="1023352"/>
                    <a:pt x="138402" y="1013806"/>
                  </a:cubicBezTo>
                  <a:cubicBezTo>
                    <a:pt x="137674" y="1022239"/>
                    <a:pt x="139857" y="1033541"/>
                    <a:pt x="135277" y="1038207"/>
                  </a:cubicBezTo>
                  <a:cubicBezTo>
                    <a:pt x="131381" y="1042188"/>
                    <a:pt x="119694" y="1038421"/>
                    <a:pt x="111432" y="1038335"/>
                  </a:cubicBezTo>
                  <a:cubicBezTo>
                    <a:pt x="97604" y="1038207"/>
                    <a:pt x="83734" y="1038335"/>
                    <a:pt x="69393" y="1043001"/>
                  </a:cubicBezTo>
                  <a:lnTo>
                    <a:pt x="100045" y="1059440"/>
                  </a:lnTo>
                  <a:cubicBezTo>
                    <a:pt x="99745" y="1061795"/>
                    <a:pt x="99445" y="1064149"/>
                    <a:pt x="99146" y="1066461"/>
                  </a:cubicBezTo>
                  <a:cubicBezTo>
                    <a:pt x="65369" y="1069757"/>
                    <a:pt x="28725" y="1061966"/>
                    <a:pt x="0" y="1091718"/>
                  </a:cubicBezTo>
                  <a:cubicBezTo>
                    <a:pt x="11772" y="1043644"/>
                    <a:pt x="18322" y="1018386"/>
                    <a:pt x="93966" y="1002333"/>
                  </a:cubicBezTo>
                  <a:cubicBezTo>
                    <a:pt x="73803" y="908282"/>
                    <a:pt x="68880" y="813203"/>
                    <a:pt x="70164" y="715898"/>
                  </a:cubicBezTo>
                  <a:close/>
                  <a:moveTo>
                    <a:pt x="297565" y="232670"/>
                  </a:moveTo>
                  <a:cubicBezTo>
                    <a:pt x="274406" y="258655"/>
                    <a:pt x="273421" y="281815"/>
                    <a:pt x="294740" y="300908"/>
                  </a:cubicBezTo>
                  <a:cubicBezTo>
                    <a:pt x="313405" y="317646"/>
                    <a:pt x="335194" y="314735"/>
                    <a:pt x="355272" y="292774"/>
                  </a:cubicBezTo>
                  <a:cubicBezTo>
                    <a:pt x="355914" y="291832"/>
                    <a:pt x="356471" y="290848"/>
                    <a:pt x="356941" y="289777"/>
                  </a:cubicBezTo>
                  <a:cubicBezTo>
                    <a:pt x="368543" y="280188"/>
                    <a:pt x="380101" y="270556"/>
                    <a:pt x="393971" y="259083"/>
                  </a:cubicBezTo>
                  <a:cubicBezTo>
                    <a:pt x="385238" y="260624"/>
                    <a:pt x="379416" y="261652"/>
                    <a:pt x="372481" y="262893"/>
                  </a:cubicBezTo>
                  <a:cubicBezTo>
                    <a:pt x="371026" y="241874"/>
                    <a:pt x="365803" y="223637"/>
                    <a:pt x="344013" y="217045"/>
                  </a:cubicBezTo>
                  <a:cubicBezTo>
                    <a:pt x="324749" y="211180"/>
                    <a:pt x="309552" y="218928"/>
                    <a:pt x="296966" y="233355"/>
                  </a:cubicBezTo>
                  <a:lnTo>
                    <a:pt x="297608" y="232713"/>
                  </a:lnTo>
                  <a:close/>
                  <a:moveTo>
                    <a:pt x="684858" y="156813"/>
                  </a:moveTo>
                  <a:cubicBezTo>
                    <a:pt x="662255" y="158739"/>
                    <a:pt x="643719" y="158482"/>
                    <a:pt x="625953" y="162121"/>
                  </a:cubicBezTo>
                  <a:cubicBezTo>
                    <a:pt x="478390" y="192430"/>
                    <a:pt x="372610" y="280017"/>
                    <a:pt x="296795" y="406560"/>
                  </a:cubicBezTo>
                  <a:cubicBezTo>
                    <a:pt x="241357" y="499156"/>
                    <a:pt x="220766" y="601940"/>
                    <a:pt x="212932" y="708192"/>
                  </a:cubicBezTo>
                  <a:cubicBezTo>
                    <a:pt x="211605" y="726086"/>
                    <a:pt x="220509" y="726258"/>
                    <a:pt x="233138" y="726215"/>
                  </a:cubicBezTo>
                  <a:cubicBezTo>
                    <a:pt x="377062" y="725616"/>
                    <a:pt x="520943" y="724974"/>
                    <a:pt x="664866" y="724974"/>
                  </a:cubicBezTo>
                  <a:cubicBezTo>
                    <a:pt x="679550" y="724974"/>
                    <a:pt x="685500" y="720393"/>
                    <a:pt x="685415" y="705667"/>
                  </a:cubicBezTo>
                  <a:cubicBezTo>
                    <a:pt x="685201" y="654424"/>
                    <a:pt x="685757" y="603182"/>
                    <a:pt x="685714" y="551940"/>
                  </a:cubicBezTo>
                  <a:cubicBezTo>
                    <a:pt x="685586" y="480106"/>
                    <a:pt x="685072" y="408315"/>
                    <a:pt x="684901" y="336482"/>
                  </a:cubicBezTo>
                  <a:cubicBezTo>
                    <a:pt x="684773" y="278176"/>
                    <a:pt x="684901" y="219870"/>
                    <a:pt x="684901" y="156770"/>
                  </a:cubicBezTo>
                  <a:close/>
                  <a:moveTo>
                    <a:pt x="1180201" y="724974"/>
                  </a:moveTo>
                  <a:cubicBezTo>
                    <a:pt x="1178275" y="696120"/>
                    <a:pt x="1177633" y="669236"/>
                    <a:pt x="1174422" y="642652"/>
                  </a:cubicBezTo>
                  <a:cubicBezTo>
                    <a:pt x="1163291" y="550184"/>
                    <a:pt x="1144113" y="460243"/>
                    <a:pt x="1093128" y="379847"/>
                  </a:cubicBezTo>
                  <a:cubicBezTo>
                    <a:pt x="1030156" y="280616"/>
                    <a:pt x="951387" y="201291"/>
                    <a:pt x="833405" y="171539"/>
                  </a:cubicBezTo>
                  <a:cubicBezTo>
                    <a:pt x="797489" y="162463"/>
                    <a:pt x="760416" y="157968"/>
                    <a:pt x="722102" y="151033"/>
                  </a:cubicBezTo>
                  <a:lnTo>
                    <a:pt x="722102" y="724974"/>
                  </a:lnTo>
                  <a:lnTo>
                    <a:pt x="1180201" y="724974"/>
                  </a:lnTo>
                  <a:close/>
                  <a:moveTo>
                    <a:pt x="1324853" y="705453"/>
                  </a:moveTo>
                  <a:cubicBezTo>
                    <a:pt x="1325794" y="705538"/>
                    <a:pt x="1326736" y="705624"/>
                    <a:pt x="1327635" y="705710"/>
                  </a:cubicBezTo>
                  <a:cubicBezTo>
                    <a:pt x="1327978" y="699117"/>
                    <a:pt x="1328919" y="692524"/>
                    <a:pt x="1328620" y="685974"/>
                  </a:cubicBezTo>
                  <a:cubicBezTo>
                    <a:pt x="1321813" y="542864"/>
                    <a:pt x="1282729" y="409428"/>
                    <a:pt x="1203489" y="289649"/>
                  </a:cubicBezTo>
                  <a:cubicBezTo>
                    <a:pt x="1093941" y="124064"/>
                    <a:pt x="943168" y="24790"/>
                    <a:pt x="741195" y="14473"/>
                  </a:cubicBezTo>
                  <a:cubicBezTo>
                    <a:pt x="601252" y="7324"/>
                    <a:pt x="472740" y="40843"/>
                    <a:pt x="361950" y="130613"/>
                  </a:cubicBezTo>
                  <a:cubicBezTo>
                    <a:pt x="235663" y="232970"/>
                    <a:pt x="158479" y="366619"/>
                    <a:pt x="113786" y="520860"/>
                  </a:cubicBezTo>
                  <a:cubicBezTo>
                    <a:pt x="113016" y="523472"/>
                    <a:pt x="114000" y="526597"/>
                    <a:pt x="114214" y="529465"/>
                  </a:cubicBezTo>
                  <a:cubicBezTo>
                    <a:pt x="122734" y="515423"/>
                    <a:pt x="128770" y="501082"/>
                    <a:pt x="133136" y="486228"/>
                  </a:cubicBezTo>
                  <a:cubicBezTo>
                    <a:pt x="158950" y="398212"/>
                    <a:pt x="204071" y="320257"/>
                    <a:pt x="258310" y="247225"/>
                  </a:cubicBezTo>
                  <a:cubicBezTo>
                    <a:pt x="464092" y="-29706"/>
                    <a:pt x="815511" y="-32275"/>
                    <a:pt x="1037647" y="130228"/>
                  </a:cubicBezTo>
                  <a:cubicBezTo>
                    <a:pt x="1178275" y="233098"/>
                    <a:pt x="1258970" y="374924"/>
                    <a:pt x="1297883" y="541879"/>
                  </a:cubicBezTo>
                  <a:cubicBezTo>
                    <a:pt x="1310383" y="595562"/>
                    <a:pt x="1316034" y="650871"/>
                    <a:pt x="1324810" y="705410"/>
                  </a:cubicBezTo>
                  <a:close/>
                  <a:moveTo>
                    <a:pt x="698814" y="134081"/>
                  </a:moveTo>
                  <a:lnTo>
                    <a:pt x="698814" y="76203"/>
                  </a:lnTo>
                  <a:cubicBezTo>
                    <a:pt x="710672" y="92471"/>
                    <a:pt x="720946" y="106555"/>
                    <a:pt x="732676" y="122608"/>
                  </a:cubicBezTo>
                  <a:cubicBezTo>
                    <a:pt x="748772" y="104671"/>
                    <a:pt x="763113" y="88661"/>
                    <a:pt x="777497" y="72650"/>
                  </a:cubicBezTo>
                  <a:cubicBezTo>
                    <a:pt x="778867" y="73249"/>
                    <a:pt x="780194" y="73806"/>
                    <a:pt x="781564" y="74405"/>
                  </a:cubicBezTo>
                  <a:cubicBezTo>
                    <a:pt x="780023" y="95125"/>
                    <a:pt x="778524" y="115844"/>
                    <a:pt x="776898" y="138148"/>
                  </a:cubicBezTo>
                  <a:cubicBezTo>
                    <a:pt x="786230" y="139218"/>
                    <a:pt x="796419" y="140331"/>
                    <a:pt x="804295" y="141230"/>
                  </a:cubicBezTo>
                  <a:cubicBezTo>
                    <a:pt x="806093" y="111435"/>
                    <a:pt x="807720" y="83780"/>
                    <a:pt x="809475" y="54242"/>
                  </a:cubicBezTo>
                  <a:cubicBezTo>
                    <a:pt x="794620" y="46879"/>
                    <a:pt x="779380" y="48891"/>
                    <a:pt x="768250" y="69653"/>
                  </a:cubicBezTo>
                  <a:cubicBezTo>
                    <a:pt x="763113" y="79200"/>
                    <a:pt x="754508" y="86906"/>
                    <a:pt x="746289" y="96880"/>
                  </a:cubicBezTo>
                  <a:cubicBezTo>
                    <a:pt x="735972" y="83053"/>
                    <a:pt x="727025" y="71195"/>
                    <a:pt x="718207" y="59208"/>
                  </a:cubicBezTo>
                  <a:cubicBezTo>
                    <a:pt x="704636" y="40800"/>
                    <a:pt x="701211" y="39901"/>
                    <a:pt x="678009" y="48891"/>
                  </a:cubicBezTo>
                  <a:cubicBezTo>
                    <a:pt x="690167" y="65843"/>
                    <a:pt x="688155" y="114432"/>
                    <a:pt x="673899" y="133995"/>
                  </a:cubicBezTo>
                  <a:lnTo>
                    <a:pt x="698814" y="133995"/>
                  </a:lnTo>
                  <a:close/>
                  <a:moveTo>
                    <a:pt x="1237908" y="420173"/>
                  </a:moveTo>
                  <a:cubicBezTo>
                    <a:pt x="1214877" y="448599"/>
                    <a:pt x="1180544" y="444018"/>
                    <a:pt x="1149764" y="451852"/>
                  </a:cubicBezTo>
                  <a:cubicBezTo>
                    <a:pt x="1149721" y="452751"/>
                    <a:pt x="1148951" y="454977"/>
                    <a:pt x="1149550" y="456775"/>
                  </a:cubicBezTo>
                  <a:cubicBezTo>
                    <a:pt x="1153360" y="468120"/>
                    <a:pt x="1157470" y="479378"/>
                    <a:pt x="1161365" y="490252"/>
                  </a:cubicBezTo>
                  <a:cubicBezTo>
                    <a:pt x="1170997" y="487041"/>
                    <a:pt x="1179859" y="484087"/>
                    <a:pt x="1188720" y="481176"/>
                  </a:cubicBezTo>
                  <a:cubicBezTo>
                    <a:pt x="1199979" y="514953"/>
                    <a:pt x="1207556" y="519662"/>
                    <a:pt x="1234440" y="511228"/>
                  </a:cubicBezTo>
                  <a:cubicBezTo>
                    <a:pt x="1257386" y="503994"/>
                    <a:pt x="1262009" y="491279"/>
                    <a:pt x="1252163" y="461527"/>
                  </a:cubicBezTo>
                  <a:cubicBezTo>
                    <a:pt x="1247497" y="447400"/>
                    <a:pt x="1242446" y="433359"/>
                    <a:pt x="1237908" y="420173"/>
                  </a:cubicBezTo>
                  <a:close/>
                  <a:moveTo>
                    <a:pt x="1245442" y="613799"/>
                  </a:moveTo>
                  <a:cubicBezTo>
                    <a:pt x="1244500" y="602625"/>
                    <a:pt x="1240690" y="592137"/>
                    <a:pt x="1244158" y="585416"/>
                  </a:cubicBezTo>
                  <a:cubicBezTo>
                    <a:pt x="1246341" y="581178"/>
                    <a:pt x="1259441" y="582591"/>
                    <a:pt x="1267617" y="581435"/>
                  </a:cubicBezTo>
                  <a:cubicBezTo>
                    <a:pt x="1268645" y="595690"/>
                    <a:pt x="1269715" y="609903"/>
                    <a:pt x="1270913" y="626342"/>
                  </a:cubicBezTo>
                  <a:cubicBezTo>
                    <a:pt x="1272754" y="624800"/>
                    <a:pt x="1281573" y="620562"/>
                    <a:pt x="1281273" y="617138"/>
                  </a:cubicBezTo>
                  <a:cubicBezTo>
                    <a:pt x="1278790" y="589569"/>
                    <a:pt x="1274552" y="562128"/>
                    <a:pt x="1270100" y="528823"/>
                  </a:cubicBezTo>
                  <a:cubicBezTo>
                    <a:pt x="1257172" y="551511"/>
                    <a:pt x="1207000" y="563712"/>
                    <a:pt x="1180501" y="555150"/>
                  </a:cubicBezTo>
                  <a:cubicBezTo>
                    <a:pt x="1185681" y="583704"/>
                    <a:pt x="1190689" y="611316"/>
                    <a:pt x="1196126" y="641325"/>
                  </a:cubicBezTo>
                  <a:cubicBezTo>
                    <a:pt x="1206229" y="639099"/>
                    <a:pt x="1214234" y="637344"/>
                    <a:pt x="1222197" y="635588"/>
                  </a:cubicBezTo>
                  <a:cubicBezTo>
                    <a:pt x="1206272" y="625657"/>
                    <a:pt x="1192188" y="614954"/>
                    <a:pt x="1199380" y="597831"/>
                  </a:cubicBezTo>
                  <a:cubicBezTo>
                    <a:pt x="1202419" y="590553"/>
                    <a:pt x="1220356" y="589526"/>
                    <a:pt x="1234783" y="584517"/>
                  </a:cubicBezTo>
                  <a:cubicBezTo>
                    <a:pt x="1234183" y="598516"/>
                    <a:pt x="1233798" y="606649"/>
                    <a:pt x="1233370" y="615939"/>
                  </a:cubicBezTo>
                  <a:cubicBezTo>
                    <a:pt x="1238421" y="615040"/>
                    <a:pt x="1243130" y="614184"/>
                    <a:pt x="1245442" y="613799"/>
                  </a:cubicBezTo>
                  <a:close/>
                  <a:moveTo>
                    <a:pt x="1243858" y="1025321"/>
                  </a:moveTo>
                  <a:cubicBezTo>
                    <a:pt x="1248139" y="1023481"/>
                    <a:pt x="1257899" y="1022282"/>
                    <a:pt x="1259355" y="1018129"/>
                  </a:cubicBezTo>
                  <a:cubicBezTo>
                    <a:pt x="1268131" y="992915"/>
                    <a:pt x="1275023" y="967058"/>
                    <a:pt x="1283328" y="938804"/>
                  </a:cubicBezTo>
                  <a:cubicBezTo>
                    <a:pt x="1262480" y="950320"/>
                    <a:pt x="1210510" y="939575"/>
                    <a:pt x="1191974" y="922109"/>
                  </a:cubicBezTo>
                  <a:cubicBezTo>
                    <a:pt x="1186451" y="943685"/>
                    <a:pt x="1181100" y="965003"/>
                    <a:pt x="1175578" y="986237"/>
                  </a:cubicBezTo>
                  <a:cubicBezTo>
                    <a:pt x="1169585" y="1009268"/>
                    <a:pt x="1173052" y="1012950"/>
                    <a:pt x="1199337" y="1009696"/>
                  </a:cubicBezTo>
                  <a:cubicBezTo>
                    <a:pt x="1186965" y="996639"/>
                    <a:pt x="1176134" y="975920"/>
                    <a:pt x="1193087" y="968428"/>
                  </a:cubicBezTo>
                  <a:cubicBezTo>
                    <a:pt x="1211880" y="960080"/>
                    <a:pt x="1240348" y="964062"/>
                    <a:pt x="1213507" y="999037"/>
                  </a:cubicBezTo>
                  <a:cubicBezTo>
                    <a:pt x="1219585" y="1000449"/>
                    <a:pt x="1224765" y="1001648"/>
                    <a:pt x="1226478" y="1002033"/>
                  </a:cubicBezTo>
                  <a:cubicBezTo>
                    <a:pt x="1230972" y="991502"/>
                    <a:pt x="1232942" y="981057"/>
                    <a:pt x="1239192" y="975064"/>
                  </a:cubicBezTo>
                  <a:cubicBezTo>
                    <a:pt x="1241675" y="972709"/>
                    <a:pt x="1253661" y="980244"/>
                    <a:pt x="1261281" y="983283"/>
                  </a:cubicBezTo>
                  <a:cubicBezTo>
                    <a:pt x="1256059" y="995869"/>
                    <a:pt x="1250879" y="1008412"/>
                    <a:pt x="1243901" y="1025321"/>
                  </a:cubicBezTo>
                  <a:close/>
                  <a:moveTo>
                    <a:pt x="1263422" y="680923"/>
                  </a:moveTo>
                  <a:cubicBezTo>
                    <a:pt x="1245014" y="706394"/>
                    <a:pt x="1226606" y="731909"/>
                    <a:pt x="1205929" y="760548"/>
                  </a:cubicBezTo>
                  <a:cubicBezTo>
                    <a:pt x="1237480" y="758407"/>
                    <a:pt x="1264792" y="756567"/>
                    <a:pt x="1293602" y="754640"/>
                  </a:cubicBezTo>
                  <a:cubicBezTo>
                    <a:pt x="1292318" y="750231"/>
                    <a:pt x="1290734" y="744794"/>
                    <a:pt x="1290135" y="742782"/>
                  </a:cubicBezTo>
                  <a:cubicBezTo>
                    <a:pt x="1276050" y="744238"/>
                    <a:pt x="1264749" y="745393"/>
                    <a:pt x="1248781" y="747020"/>
                  </a:cubicBezTo>
                  <a:cubicBezTo>
                    <a:pt x="1260682" y="729811"/>
                    <a:pt x="1268773" y="715556"/>
                    <a:pt x="1279389" y="703441"/>
                  </a:cubicBezTo>
                  <a:cubicBezTo>
                    <a:pt x="1292446" y="688543"/>
                    <a:pt x="1289064" y="673688"/>
                    <a:pt x="1285169" y="662515"/>
                  </a:cubicBezTo>
                  <a:cubicBezTo>
                    <a:pt x="1256872" y="666925"/>
                    <a:pt x="1229560" y="671163"/>
                    <a:pt x="1200193" y="675700"/>
                  </a:cubicBezTo>
                  <a:cubicBezTo>
                    <a:pt x="1200321" y="678954"/>
                    <a:pt x="1200749" y="688115"/>
                    <a:pt x="1201349" y="701386"/>
                  </a:cubicBezTo>
                  <a:cubicBezTo>
                    <a:pt x="1217787" y="675101"/>
                    <a:pt x="1241290" y="682507"/>
                    <a:pt x="1263465" y="680923"/>
                  </a:cubicBezTo>
                  <a:close/>
                  <a:moveTo>
                    <a:pt x="925873" y="184724"/>
                  </a:moveTo>
                  <a:cubicBezTo>
                    <a:pt x="925873" y="154972"/>
                    <a:pt x="926558" y="127916"/>
                    <a:pt x="925359" y="100947"/>
                  </a:cubicBezTo>
                  <a:cubicBezTo>
                    <a:pt x="925102" y="95039"/>
                    <a:pt x="919323" y="87676"/>
                    <a:pt x="913972" y="84080"/>
                  </a:cubicBezTo>
                  <a:cubicBezTo>
                    <a:pt x="903912" y="77274"/>
                    <a:pt x="895864" y="80270"/>
                    <a:pt x="887259" y="90459"/>
                  </a:cubicBezTo>
                  <a:cubicBezTo>
                    <a:pt x="870564" y="110194"/>
                    <a:pt x="862344" y="138319"/>
                    <a:pt x="830152" y="147352"/>
                  </a:cubicBezTo>
                  <a:cubicBezTo>
                    <a:pt x="840212" y="151504"/>
                    <a:pt x="847061" y="154287"/>
                    <a:pt x="853911" y="157112"/>
                  </a:cubicBezTo>
                  <a:cubicBezTo>
                    <a:pt x="852969" y="155186"/>
                    <a:pt x="852027" y="153259"/>
                    <a:pt x="851086" y="151290"/>
                  </a:cubicBezTo>
                  <a:cubicBezTo>
                    <a:pt x="859476" y="144826"/>
                    <a:pt x="868166" y="132711"/>
                    <a:pt x="876257" y="133054"/>
                  </a:cubicBezTo>
                  <a:cubicBezTo>
                    <a:pt x="897105" y="133995"/>
                    <a:pt x="899545" y="141573"/>
                    <a:pt x="894237" y="171068"/>
                  </a:cubicBezTo>
                  <a:cubicBezTo>
                    <a:pt x="904254" y="175392"/>
                    <a:pt x="914486" y="179801"/>
                    <a:pt x="925873" y="184681"/>
                  </a:cubicBezTo>
                  <a:close/>
                  <a:moveTo>
                    <a:pt x="191228" y="1194117"/>
                  </a:moveTo>
                  <a:cubicBezTo>
                    <a:pt x="215586" y="1205205"/>
                    <a:pt x="251032" y="1194802"/>
                    <a:pt x="262205" y="1174682"/>
                  </a:cubicBezTo>
                  <a:cubicBezTo>
                    <a:pt x="273378" y="1154519"/>
                    <a:pt x="264217" y="1120486"/>
                    <a:pt x="244311" y="1108114"/>
                  </a:cubicBezTo>
                  <a:cubicBezTo>
                    <a:pt x="223934" y="1095442"/>
                    <a:pt x="192041" y="1104432"/>
                    <a:pt x="172478" y="1132344"/>
                  </a:cubicBezTo>
                  <a:cubicBezTo>
                    <a:pt x="186433" y="1132344"/>
                    <a:pt x="197178" y="1133414"/>
                    <a:pt x="207581" y="1132044"/>
                  </a:cubicBezTo>
                  <a:cubicBezTo>
                    <a:pt x="217256" y="1130760"/>
                    <a:pt x="226545" y="1125238"/>
                    <a:pt x="236177" y="1124767"/>
                  </a:cubicBezTo>
                  <a:cubicBezTo>
                    <a:pt x="241999" y="1124467"/>
                    <a:pt x="251803" y="1129048"/>
                    <a:pt x="253172" y="1133500"/>
                  </a:cubicBezTo>
                  <a:cubicBezTo>
                    <a:pt x="255013" y="1139407"/>
                    <a:pt x="252659" y="1150195"/>
                    <a:pt x="248121" y="1153877"/>
                  </a:cubicBezTo>
                  <a:cubicBezTo>
                    <a:pt x="230612" y="1168004"/>
                    <a:pt x="211477" y="1180119"/>
                    <a:pt x="191313" y="1194203"/>
                  </a:cubicBezTo>
                  <a:close/>
                  <a:moveTo>
                    <a:pt x="359424" y="173294"/>
                  </a:moveTo>
                  <a:cubicBezTo>
                    <a:pt x="373380" y="187207"/>
                    <a:pt x="384853" y="199022"/>
                    <a:pt x="396711" y="210409"/>
                  </a:cubicBezTo>
                  <a:cubicBezTo>
                    <a:pt x="414905" y="227833"/>
                    <a:pt x="429417" y="227918"/>
                    <a:pt x="451592" y="211180"/>
                  </a:cubicBezTo>
                  <a:cubicBezTo>
                    <a:pt x="471284" y="196325"/>
                    <a:pt x="474838" y="180486"/>
                    <a:pt x="463193" y="159338"/>
                  </a:cubicBezTo>
                  <a:cubicBezTo>
                    <a:pt x="455231" y="144869"/>
                    <a:pt x="447226" y="130399"/>
                    <a:pt x="438664" y="114903"/>
                  </a:cubicBezTo>
                  <a:cubicBezTo>
                    <a:pt x="433912" y="118327"/>
                    <a:pt x="427491" y="122951"/>
                    <a:pt x="419828" y="128473"/>
                  </a:cubicBezTo>
                  <a:cubicBezTo>
                    <a:pt x="443458" y="134680"/>
                    <a:pt x="451421" y="151633"/>
                    <a:pt x="454803" y="169655"/>
                  </a:cubicBezTo>
                  <a:cubicBezTo>
                    <a:pt x="456258" y="177532"/>
                    <a:pt x="451421" y="191402"/>
                    <a:pt x="445256" y="194656"/>
                  </a:cubicBezTo>
                  <a:cubicBezTo>
                    <a:pt x="437722" y="198637"/>
                    <a:pt x="422867" y="198038"/>
                    <a:pt x="416403" y="192858"/>
                  </a:cubicBezTo>
                  <a:cubicBezTo>
                    <a:pt x="403988" y="182883"/>
                    <a:pt x="395213" y="168285"/>
                    <a:pt x="383740" y="154073"/>
                  </a:cubicBezTo>
                  <a:cubicBezTo>
                    <a:pt x="376933" y="159424"/>
                    <a:pt x="367173" y="167172"/>
                    <a:pt x="359424" y="173294"/>
                  </a:cubicBezTo>
                  <a:close/>
                  <a:moveTo>
                    <a:pt x="1097023" y="360241"/>
                  </a:moveTo>
                  <a:cubicBezTo>
                    <a:pt x="1115388" y="354205"/>
                    <a:pt x="1131142" y="346114"/>
                    <a:pt x="1147581" y="344444"/>
                  </a:cubicBezTo>
                  <a:cubicBezTo>
                    <a:pt x="1164362" y="342775"/>
                    <a:pt x="1181742" y="347441"/>
                    <a:pt x="1197496" y="349196"/>
                  </a:cubicBezTo>
                  <a:cubicBezTo>
                    <a:pt x="1195227" y="344701"/>
                    <a:pt x="1191160" y="336653"/>
                    <a:pt x="1189063" y="332415"/>
                  </a:cubicBezTo>
                  <a:lnTo>
                    <a:pt x="1135380" y="332415"/>
                  </a:lnTo>
                  <a:cubicBezTo>
                    <a:pt x="1144969" y="312980"/>
                    <a:pt x="1152675" y="297312"/>
                    <a:pt x="1161151" y="280188"/>
                  </a:cubicBezTo>
                  <a:cubicBezTo>
                    <a:pt x="1156014" y="272354"/>
                    <a:pt x="1149892" y="262979"/>
                    <a:pt x="1143771" y="253604"/>
                  </a:cubicBezTo>
                  <a:cubicBezTo>
                    <a:pt x="1121125" y="280317"/>
                    <a:pt x="1130371" y="327706"/>
                    <a:pt x="1082126" y="334898"/>
                  </a:cubicBezTo>
                  <a:cubicBezTo>
                    <a:pt x="1088419" y="345515"/>
                    <a:pt x="1094027" y="355018"/>
                    <a:pt x="1097066" y="360155"/>
                  </a:cubicBezTo>
                  <a:close/>
                  <a:moveTo>
                    <a:pt x="947748" y="202618"/>
                  </a:moveTo>
                  <a:cubicBezTo>
                    <a:pt x="970566" y="218757"/>
                    <a:pt x="992312" y="234168"/>
                    <a:pt x="1015130" y="250350"/>
                  </a:cubicBezTo>
                  <a:cubicBezTo>
                    <a:pt x="1019624" y="244657"/>
                    <a:pt x="1023349" y="239990"/>
                    <a:pt x="1027587" y="234682"/>
                  </a:cubicBezTo>
                  <a:cubicBezTo>
                    <a:pt x="1018769" y="233783"/>
                    <a:pt x="1009950" y="235453"/>
                    <a:pt x="1005412" y="231814"/>
                  </a:cubicBezTo>
                  <a:cubicBezTo>
                    <a:pt x="998734" y="226463"/>
                    <a:pt x="989187" y="214305"/>
                    <a:pt x="991242" y="210238"/>
                  </a:cubicBezTo>
                  <a:cubicBezTo>
                    <a:pt x="1002501" y="187806"/>
                    <a:pt x="1016928" y="166915"/>
                    <a:pt x="1031226" y="143970"/>
                  </a:cubicBezTo>
                  <a:cubicBezTo>
                    <a:pt x="1023477" y="139047"/>
                    <a:pt x="1011833" y="131641"/>
                    <a:pt x="1002287" y="125562"/>
                  </a:cubicBezTo>
                  <a:cubicBezTo>
                    <a:pt x="986362" y="154073"/>
                    <a:pt x="980583" y="186565"/>
                    <a:pt x="947791" y="202618"/>
                  </a:cubicBezTo>
                  <a:close/>
                  <a:moveTo>
                    <a:pt x="1146040" y="1254649"/>
                  </a:moveTo>
                  <a:cubicBezTo>
                    <a:pt x="1049719" y="1376783"/>
                    <a:pt x="928570" y="1454610"/>
                    <a:pt x="770177" y="1467110"/>
                  </a:cubicBezTo>
                  <a:cubicBezTo>
                    <a:pt x="881523" y="1484662"/>
                    <a:pt x="1120440" y="1349685"/>
                    <a:pt x="1146040" y="1254649"/>
                  </a:cubicBezTo>
                  <a:close/>
                  <a:moveTo>
                    <a:pt x="206896" y="991460"/>
                  </a:moveTo>
                  <a:cubicBezTo>
                    <a:pt x="186647" y="995912"/>
                    <a:pt x="167726" y="1000064"/>
                    <a:pt x="148804" y="1004216"/>
                  </a:cubicBezTo>
                  <a:cubicBezTo>
                    <a:pt x="148975" y="1005672"/>
                    <a:pt x="149147" y="1007128"/>
                    <a:pt x="149318" y="1008540"/>
                  </a:cubicBezTo>
                  <a:cubicBezTo>
                    <a:pt x="160191" y="1007812"/>
                    <a:pt x="171022" y="1007085"/>
                    <a:pt x="188830" y="1005929"/>
                  </a:cubicBezTo>
                  <a:cubicBezTo>
                    <a:pt x="172392" y="1027034"/>
                    <a:pt x="158864" y="1043644"/>
                    <a:pt x="146279" y="1060938"/>
                  </a:cubicBezTo>
                  <a:cubicBezTo>
                    <a:pt x="142725" y="1065776"/>
                    <a:pt x="141783" y="1072540"/>
                    <a:pt x="138872" y="1080588"/>
                  </a:cubicBezTo>
                  <a:cubicBezTo>
                    <a:pt x="172263" y="1071898"/>
                    <a:pt x="199618" y="1064791"/>
                    <a:pt x="227658" y="1057514"/>
                  </a:cubicBezTo>
                  <a:cubicBezTo>
                    <a:pt x="226845" y="1054218"/>
                    <a:pt x="225561" y="1048781"/>
                    <a:pt x="224747" y="1045570"/>
                  </a:cubicBezTo>
                  <a:cubicBezTo>
                    <a:pt x="211348" y="1050279"/>
                    <a:pt x="198634" y="1054774"/>
                    <a:pt x="183694" y="1060039"/>
                  </a:cubicBezTo>
                  <a:cubicBezTo>
                    <a:pt x="191356" y="1034397"/>
                    <a:pt x="222692" y="1021597"/>
                    <a:pt x="206896" y="991502"/>
                  </a:cubicBezTo>
                  <a:close/>
                  <a:moveTo>
                    <a:pt x="868851" y="1415525"/>
                  </a:moveTo>
                  <a:cubicBezTo>
                    <a:pt x="871078" y="1416638"/>
                    <a:pt x="873303" y="1417752"/>
                    <a:pt x="875530" y="1418907"/>
                  </a:cubicBezTo>
                  <a:cubicBezTo>
                    <a:pt x="882293" y="1397888"/>
                    <a:pt x="896378" y="1387014"/>
                    <a:pt x="917482" y="1385174"/>
                  </a:cubicBezTo>
                  <a:cubicBezTo>
                    <a:pt x="926643" y="1384360"/>
                    <a:pt x="935933" y="1383205"/>
                    <a:pt x="944709" y="1380636"/>
                  </a:cubicBezTo>
                  <a:cubicBezTo>
                    <a:pt x="960762" y="1375927"/>
                    <a:pt x="967740" y="1363855"/>
                    <a:pt x="965129" y="1347930"/>
                  </a:cubicBezTo>
                  <a:cubicBezTo>
                    <a:pt x="964187" y="1342194"/>
                    <a:pt x="958451" y="1334103"/>
                    <a:pt x="953613" y="1333075"/>
                  </a:cubicBezTo>
                  <a:cubicBezTo>
                    <a:pt x="948947" y="1332091"/>
                    <a:pt x="942654" y="1338812"/>
                    <a:pt x="934991" y="1343435"/>
                  </a:cubicBezTo>
                  <a:cubicBezTo>
                    <a:pt x="944880" y="1347031"/>
                    <a:pt x="950103" y="1348915"/>
                    <a:pt x="955283" y="1350798"/>
                  </a:cubicBezTo>
                  <a:cubicBezTo>
                    <a:pt x="951687" y="1356278"/>
                    <a:pt x="949247" y="1363983"/>
                    <a:pt x="944152" y="1366766"/>
                  </a:cubicBezTo>
                  <a:cubicBezTo>
                    <a:pt x="935676" y="1371389"/>
                    <a:pt x="925616" y="1373744"/>
                    <a:pt x="915984" y="1375413"/>
                  </a:cubicBezTo>
                  <a:cubicBezTo>
                    <a:pt x="895693" y="1378881"/>
                    <a:pt x="874930" y="1380165"/>
                    <a:pt x="854810" y="1384360"/>
                  </a:cubicBezTo>
                  <a:cubicBezTo>
                    <a:pt x="834262" y="1388641"/>
                    <a:pt x="818165" y="1400457"/>
                    <a:pt x="811316" y="1421262"/>
                  </a:cubicBezTo>
                  <a:cubicBezTo>
                    <a:pt x="805922" y="1437700"/>
                    <a:pt x="813114" y="1445877"/>
                    <a:pt x="829938" y="1444678"/>
                  </a:cubicBezTo>
                  <a:cubicBezTo>
                    <a:pt x="827498" y="1437529"/>
                    <a:pt x="824972" y="1430166"/>
                    <a:pt x="822403" y="1422546"/>
                  </a:cubicBezTo>
                  <a:cubicBezTo>
                    <a:pt x="833491" y="1426784"/>
                    <a:pt x="841753" y="1429909"/>
                    <a:pt x="849844" y="1432992"/>
                  </a:cubicBezTo>
                  <a:cubicBezTo>
                    <a:pt x="845563" y="1420534"/>
                    <a:pt x="837858" y="1406236"/>
                    <a:pt x="840426" y="1404053"/>
                  </a:cubicBezTo>
                  <a:cubicBezTo>
                    <a:pt x="850401" y="1395619"/>
                    <a:pt x="863629" y="1390996"/>
                    <a:pt x="875658" y="1384960"/>
                  </a:cubicBezTo>
                  <a:cubicBezTo>
                    <a:pt x="876471" y="1386886"/>
                    <a:pt x="877327" y="1388770"/>
                    <a:pt x="878141" y="1390696"/>
                  </a:cubicBezTo>
                  <a:lnTo>
                    <a:pt x="868851" y="1415611"/>
                  </a:lnTo>
                  <a:close/>
                  <a:moveTo>
                    <a:pt x="116954" y="937948"/>
                  </a:moveTo>
                  <a:lnTo>
                    <a:pt x="203856" y="937948"/>
                  </a:lnTo>
                  <a:cubicBezTo>
                    <a:pt x="202872" y="924977"/>
                    <a:pt x="201844" y="911193"/>
                    <a:pt x="201117" y="901903"/>
                  </a:cubicBezTo>
                  <a:cubicBezTo>
                    <a:pt x="170808" y="903658"/>
                    <a:pt x="142768" y="905242"/>
                    <a:pt x="113487" y="906954"/>
                  </a:cubicBezTo>
                  <a:cubicBezTo>
                    <a:pt x="114771" y="918256"/>
                    <a:pt x="116098" y="930071"/>
                    <a:pt x="116954" y="937948"/>
                  </a:cubicBezTo>
                  <a:close/>
                  <a:moveTo>
                    <a:pt x="492689" y="89902"/>
                  </a:moveTo>
                  <a:cubicBezTo>
                    <a:pt x="502792" y="115288"/>
                    <a:pt x="512167" y="139004"/>
                    <a:pt x="522141" y="164133"/>
                  </a:cubicBezTo>
                  <a:cubicBezTo>
                    <a:pt x="532630" y="160537"/>
                    <a:pt x="546971" y="155614"/>
                    <a:pt x="555532" y="152703"/>
                  </a:cubicBezTo>
                  <a:cubicBezTo>
                    <a:pt x="545472" y="127488"/>
                    <a:pt x="535669" y="102788"/>
                    <a:pt x="525352" y="76931"/>
                  </a:cubicBezTo>
                  <a:cubicBezTo>
                    <a:pt x="516062" y="80613"/>
                    <a:pt x="502449" y="86007"/>
                    <a:pt x="492689" y="89902"/>
                  </a:cubicBezTo>
                  <a:close/>
                  <a:moveTo>
                    <a:pt x="168668" y="469661"/>
                  </a:moveTo>
                  <a:cubicBezTo>
                    <a:pt x="173805" y="461056"/>
                    <a:pt x="177144" y="448042"/>
                    <a:pt x="185021" y="444104"/>
                  </a:cubicBezTo>
                  <a:cubicBezTo>
                    <a:pt x="195123" y="439052"/>
                    <a:pt x="231597" y="462726"/>
                    <a:pt x="236862" y="474498"/>
                  </a:cubicBezTo>
                  <a:cubicBezTo>
                    <a:pt x="242128" y="463196"/>
                    <a:pt x="247179" y="452409"/>
                    <a:pt x="251546" y="443033"/>
                  </a:cubicBezTo>
                  <a:cubicBezTo>
                    <a:pt x="230826" y="434258"/>
                    <a:pt x="211091" y="425867"/>
                    <a:pt x="191313" y="417476"/>
                  </a:cubicBezTo>
                  <a:cubicBezTo>
                    <a:pt x="190543" y="414994"/>
                    <a:pt x="189772" y="412553"/>
                    <a:pt x="188959" y="410071"/>
                  </a:cubicBezTo>
                  <a:cubicBezTo>
                    <a:pt x="198762" y="403778"/>
                    <a:pt x="208523" y="397442"/>
                    <a:pt x="216999" y="392005"/>
                  </a:cubicBezTo>
                  <a:cubicBezTo>
                    <a:pt x="199747" y="384471"/>
                    <a:pt x="198934" y="384599"/>
                    <a:pt x="189943" y="398726"/>
                  </a:cubicBezTo>
                  <a:cubicBezTo>
                    <a:pt x="168197" y="432845"/>
                    <a:pt x="160619" y="462897"/>
                    <a:pt x="168668" y="469661"/>
                  </a:cubicBezTo>
                  <a:close/>
                  <a:moveTo>
                    <a:pt x="210577" y="565253"/>
                  </a:moveTo>
                  <a:cubicBezTo>
                    <a:pt x="212761" y="556777"/>
                    <a:pt x="215757" y="545347"/>
                    <a:pt x="217769" y="537599"/>
                  </a:cubicBezTo>
                  <a:cubicBezTo>
                    <a:pt x="192983" y="528437"/>
                    <a:pt x="169781" y="519876"/>
                    <a:pt x="145337" y="510886"/>
                  </a:cubicBezTo>
                  <a:cubicBezTo>
                    <a:pt x="143410" y="519662"/>
                    <a:pt x="140756" y="531819"/>
                    <a:pt x="139172" y="538968"/>
                  </a:cubicBezTo>
                  <a:cubicBezTo>
                    <a:pt x="163958" y="548087"/>
                    <a:pt x="186176" y="556306"/>
                    <a:pt x="210577" y="565296"/>
                  </a:cubicBezTo>
                  <a:close/>
                  <a:moveTo>
                    <a:pt x="102485" y="742868"/>
                  </a:moveTo>
                  <a:cubicBezTo>
                    <a:pt x="107665" y="753356"/>
                    <a:pt x="110190" y="767697"/>
                    <a:pt x="118581" y="773562"/>
                  </a:cubicBezTo>
                  <a:cubicBezTo>
                    <a:pt x="133093" y="783622"/>
                    <a:pt x="143153" y="775146"/>
                    <a:pt x="151244" y="759392"/>
                  </a:cubicBezTo>
                  <a:cubicBezTo>
                    <a:pt x="154883" y="752243"/>
                    <a:pt x="169138" y="749803"/>
                    <a:pt x="179070" y="747063"/>
                  </a:cubicBezTo>
                  <a:cubicBezTo>
                    <a:pt x="182152" y="746207"/>
                    <a:pt x="186861" y="751387"/>
                    <a:pt x="190843" y="753827"/>
                  </a:cubicBezTo>
                  <a:cubicBezTo>
                    <a:pt x="185449" y="760334"/>
                    <a:pt x="179969" y="766798"/>
                    <a:pt x="174703" y="773433"/>
                  </a:cubicBezTo>
                  <a:cubicBezTo>
                    <a:pt x="174147" y="774161"/>
                    <a:pt x="174832" y="775831"/>
                    <a:pt x="175517" y="784007"/>
                  </a:cubicBezTo>
                  <a:cubicBezTo>
                    <a:pt x="183950" y="775702"/>
                    <a:pt x="193326" y="770865"/>
                    <a:pt x="193882" y="765128"/>
                  </a:cubicBezTo>
                  <a:cubicBezTo>
                    <a:pt x="195295" y="750573"/>
                    <a:pt x="200817" y="731309"/>
                    <a:pt x="180397" y="725616"/>
                  </a:cubicBezTo>
                  <a:cubicBezTo>
                    <a:pt x="173077" y="723561"/>
                    <a:pt x="159549" y="729468"/>
                    <a:pt x="154541" y="736061"/>
                  </a:cubicBezTo>
                  <a:cubicBezTo>
                    <a:pt x="135491" y="760976"/>
                    <a:pt x="122006" y="763245"/>
                    <a:pt x="102528" y="742911"/>
                  </a:cubicBezTo>
                  <a:close/>
                  <a:moveTo>
                    <a:pt x="91012" y="747662"/>
                  </a:moveTo>
                  <a:cubicBezTo>
                    <a:pt x="89128" y="747705"/>
                    <a:pt x="87245" y="747791"/>
                    <a:pt x="85361" y="747834"/>
                  </a:cubicBezTo>
                  <a:cubicBezTo>
                    <a:pt x="87116" y="826688"/>
                    <a:pt x="89728" y="905456"/>
                    <a:pt x="106808" y="983112"/>
                  </a:cubicBezTo>
                  <a:cubicBezTo>
                    <a:pt x="101543" y="904643"/>
                    <a:pt x="96277" y="826131"/>
                    <a:pt x="91012" y="747662"/>
                  </a:cubicBezTo>
                  <a:close/>
                  <a:moveTo>
                    <a:pt x="271880" y="1308931"/>
                  </a:moveTo>
                  <a:cubicBezTo>
                    <a:pt x="278944" y="1314453"/>
                    <a:pt x="287462" y="1321089"/>
                    <a:pt x="296538" y="1328152"/>
                  </a:cubicBezTo>
                  <a:cubicBezTo>
                    <a:pt x="307026" y="1303837"/>
                    <a:pt x="333910" y="1282518"/>
                    <a:pt x="353131" y="1283331"/>
                  </a:cubicBezTo>
                  <a:cubicBezTo>
                    <a:pt x="344698" y="1273656"/>
                    <a:pt x="337207" y="1265052"/>
                    <a:pt x="331984" y="1259058"/>
                  </a:cubicBezTo>
                  <a:cubicBezTo>
                    <a:pt x="311607" y="1275968"/>
                    <a:pt x="292942" y="1291465"/>
                    <a:pt x="271880" y="1308931"/>
                  </a:cubicBezTo>
                  <a:close/>
                  <a:moveTo>
                    <a:pt x="1214363" y="812304"/>
                  </a:moveTo>
                  <a:cubicBezTo>
                    <a:pt x="1210381" y="830541"/>
                    <a:pt x="1205844" y="846465"/>
                    <a:pt x="1204517" y="862647"/>
                  </a:cubicBezTo>
                  <a:cubicBezTo>
                    <a:pt x="1204345" y="864959"/>
                    <a:pt x="1220998" y="872536"/>
                    <a:pt x="1227634" y="870481"/>
                  </a:cubicBezTo>
                  <a:cubicBezTo>
                    <a:pt x="1235553" y="868041"/>
                    <a:pt x="1241076" y="857853"/>
                    <a:pt x="1249038" y="849590"/>
                  </a:cubicBezTo>
                  <a:cubicBezTo>
                    <a:pt x="1214877" y="837133"/>
                    <a:pt x="1214919" y="831525"/>
                    <a:pt x="1246940" y="800574"/>
                  </a:cubicBezTo>
                  <a:cubicBezTo>
                    <a:pt x="1231529" y="802415"/>
                    <a:pt x="1219286" y="803870"/>
                    <a:pt x="1207042" y="805326"/>
                  </a:cubicBezTo>
                  <a:cubicBezTo>
                    <a:pt x="1207128" y="806696"/>
                    <a:pt x="1207171" y="808066"/>
                    <a:pt x="1207256" y="809436"/>
                  </a:cubicBezTo>
                  <a:cubicBezTo>
                    <a:pt x="1211494" y="811148"/>
                    <a:pt x="1215732" y="812860"/>
                    <a:pt x="1214405" y="812304"/>
                  </a:cubicBezTo>
                  <a:close/>
                  <a:moveTo>
                    <a:pt x="238018" y="1230462"/>
                  </a:moveTo>
                  <a:cubicBezTo>
                    <a:pt x="238446" y="1232089"/>
                    <a:pt x="238874" y="1233716"/>
                    <a:pt x="239302" y="1235342"/>
                  </a:cubicBezTo>
                  <a:cubicBezTo>
                    <a:pt x="258096" y="1232774"/>
                    <a:pt x="276846" y="1230162"/>
                    <a:pt x="296195" y="1227508"/>
                  </a:cubicBezTo>
                  <a:cubicBezTo>
                    <a:pt x="298593" y="1228878"/>
                    <a:pt x="303944" y="1231960"/>
                    <a:pt x="309295" y="1235043"/>
                  </a:cubicBezTo>
                  <a:lnTo>
                    <a:pt x="313105" y="1230120"/>
                  </a:lnTo>
                  <a:cubicBezTo>
                    <a:pt x="304672" y="1218390"/>
                    <a:pt x="296238" y="1206703"/>
                    <a:pt x="288790" y="1196300"/>
                  </a:cubicBezTo>
                  <a:cubicBezTo>
                    <a:pt x="270382" y="1208672"/>
                    <a:pt x="254200" y="1219546"/>
                    <a:pt x="238018" y="1230419"/>
                  </a:cubicBezTo>
                  <a:close/>
                  <a:moveTo>
                    <a:pt x="1033752" y="1284744"/>
                  </a:moveTo>
                  <a:cubicBezTo>
                    <a:pt x="1055113" y="1291893"/>
                    <a:pt x="1074463" y="1291294"/>
                    <a:pt x="1089147" y="1273913"/>
                  </a:cubicBezTo>
                  <a:cubicBezTo>
                    <a:pt x="1098779" y="1262483"/>
                    <a:pt x="1102203" y="1248956"/>
                    <a:pt x="1096595" y="1229392"/>
                  </a:cubicBezTo>
                  <a:cubicBezTo>
                    <a:pt x="1090688" y="1241207"/>
                    <a:pt x="1087049" y="1248356"/>
                    <a:pt x="1082597" y="1257261"/>
                  </a:cubicBezTo>
                  <a:cubicBezTo>
                    <a:pt x="1079001" y="1249855"/>
                    <a:pt x="1076304" y="1244375"/>
                    <a:pt x="1073649" y="1238895"/>
                  </a:cubicBezTo>
                  <a:cubicBezTo>
                    <a:pt x="1070910" y="1239709"/>
                    <a:pt x="1068170" y="1240522"/>
                    <a:pt x="1065473" y="1241336"/>
                  </a:cubicBezTo>
                  <a:cubicBezTo>
                    <a:pt x="1075062" y="1272757"/>
                    <a:pt x="1056783" y="1280335"/>
                    <a:pt x="1033752" y="1284744"/>
                  </a:cubicBezTo>
                  <a:close/>
                  <a:moveTo>
                    <a:pt x="974718" y="1342493"/>
                  </a:moveTo>
                  <a:cubicBezTo>
                    <a:pt x="984264" y="1335087"/>
                    <a:pt x="998734" y="1322887"/>
                    <a:pt x="1014316" y="1312270"/>
                  </a:cubicBezTo>
                  <a:cubicBezTo>
                    <a:pt x="1018640" y="1309316"/>
                    <a:pt x="1026089" y="1310900"/>
                    <a:pt x="1032125" y="1310387"/>
                  </a:cubicBezTo>
                  <a:lnTo>
                    <a:pt x="1032125" y="1327639"/>
                  </a:lnTo>
                  <a:lnTo>
                    <a:pt x="1035806" y="1330464"/>
                  </a:lnTo>
                  <a:cubicBezTo>
                    <a:pt x="1040515" y="1324128"/>
                    <a:pt x="1045182" y="1317792"/>
                    <a:pt x="1049891" y="1311414"/>
                  </a:cubicBezTo>
                  <a:cubicBezTo>
                    <a:pt x="1042099" y="1306405"/>
                    <a:pt x="1034650" y="1297672"/>
                    <a:pt x="1026517" y="1297030"/>
                  </a:cubicBezTo>
                  <a:cubicBezTo>
                    <a:pt x="1001174" y="1295061"/>
                    <a:pt x="974375" y="1325113"/>
                    <a:pt x="974718" y="1342450"/>
                  </a:cubicBezTo>
                  <a:close/>
                  <a:moveTo>
                    <a:pt x="1242617" y="1104133"/>
                  </a:moveTo>
                  <a:cubicBezTo>
                    <a:pt x="1245014" y="1105160"/>
                    <a:pt x="1247454" y="1106145"/>
                    <a:pt x="1249851" y="1107172"/>
                  </a:cubicBezTo>
                  <a:cubicBezTo>
                    <a:pt x="1268302" y="1054517"/>
                    <a:pt x="1286710" y="1001819"/>
                    <a:pt x="1305161" y="949164"/>
                  </a:cubicBezTo>
                  <a:cubicBezTo>
                    <a:pt x="1303020" y="948394"/>
                    <a:pt x="1300837" y="947666"/>
                    <a:pt x="1298696" y="946895"/>
                  </a:cubicBezTo>
                  <a:cubicBezTo>
                    <a:pt x="1280032" y="999336"/>
                    <a:pt x="1261324" y="1051735"/>
                    <a:pt x="1242660" y="1104176"/>
                  </a:cubicBezTo>
                  <a:close/>
                  <a:moveTo>
                    <a:pt x="151287" y="858880"/>
                  </a:moveTo>
                  <a:cubicBezTo>
                    <a:pt x="157195" y="850489"/>
                    <a:pt x="164772" y="843426"/>
                    <a:pt x="163445" y="840815"/>
                  </a:cubicBezTo>
                  <a:cubicBezTo>
                    <a:pt x="160534" y="835035"/>
                    <a:pt x="153727" y="829470"/>
                    <a:pt x="147434" y="827886"/>
                  </a:cubicBezTo>
                  <a:cubicBezTo>
                    <a:pt x="144480" y="827116"/>
                    <a:pt x="134934" y="836833"/>
                    <a:pt x="135747" y="839787"/>
                  </a:cubicBezTo>
                  <a:cubicBezTo>
                    <a:pt x="137417" y="845866"/>
                    <a:pt x="144052" y="850575"/>
                    <a:pt x="151287" y="858880"/>
                  </a:cubicBezTo>
                  <a:close/>
                  <a:moveTo>
                    <a:pt x="275262" y="350994"/>
                  </a:moveTo>
                  <a:cubicBezTo>
                    <a:pt x="265801" y="345472"/>
                    <a:pt x="260364" y="339778"/>
                    <a:pt x="255270" y="340078"/>
                  </a:cubicBezTo>
                  <a:cubicBezTo>
                    <a:pt x="250861" y="340335"/>
                    <a:pt x="242641" y="348854"/>
                    <a:pt x="243455" y="351123"/>
                  </a:cubicBezTo>
                  <a:cubicBezTo>
                    <a:pt x="245424" y="356688"/>
                    <a:pt x="251203" y="363837"/>
                    <a:pt x="256255" y="364565"/>
                  </a:cubicBezTo>
                  <a:cubicBezTo>
                    <a:pt x="260664" y="365164"/>
                    <a:pt x="266186" y="357844"/>
                    <a:pt x="275262" y="350994"/>
                  </a:cubicBezTo>
                  <a:close/>
                  <a:moveTo>
                    <a:pt x="614309" y="111007"/>
                  </a:moveTo>
                  <a:cubicBezTo>
                    <a:pt x="621073" y="102531"/>
                    <a:pt x="628393" y="97308"/>
                    <a:pt x="627965" y="92899"/>
                  </a:cubicBezTo>
                  <a:cubicBezTo>
                    <a:pt x="627451" y="87933"/>
                    <a:pt x="620559" y="81383"/>
                    <a:pt x="615251" y="79970"/>
                  </a:cubicBezTo>
                  <a:cubicBezTo>
                    <a:pt x="612169" y="79157"/>
                    <a:pt x="603478" y="86777"/>
                    <a:pt x="603179" y="90972"/>
                  </a:cubicBezTo>
                  <a:cubicBezTo>
                    <a:pt x="602879" y="96109"/>
                    <a:pt x="608701" y="101675"/>
                    <a:pt x="614266" y="111007"/>
                  </a:cubicBezTo>
                  <a:close/>
                  <a:moveTo>
                    <a:pt x="1076689" y="231514"/>
                  </a:moveTo>
                  <a:cubicBezTo>
                    <a:pt x="1071295" y="240847"/>
                    <a:pt x="1065473" y="246497"/>
                    <a:pt x="1065773" y="251763"/>
                  </a:cubicBezTo>
                  <a:cubicBezTo>
                    <a:pt x="1066030" y="255958"/>
                    <a:pt x="1074934" y="263664"/>
                    <a:pt x="1077973" y="262808"/>
                  </a:cubicBezTo>
                  <a:cubicBezTo>
                    <a:pt x="1083367" y="261224"/>
                    <a:pt x="1090388" y="254631"/>
                    <a:pt x="1090773" y="249622"/>
                  </a:cubicBezTo>
                  <a:cubicBezTo>
                    <a:pt x="1091116" y="245085"/>
                    <a:pt x="1083624" y="239905"/>
                    <a:pt x="1076689" y="231514"/>
                  </a:cubicBezTo>
                  <a:close/>
                  <a:moveTo>
                    <a:pt x="1171639" y="412083"/>
                  </a:moveTo>
                  <a:cubicBezTo>
                    <a:pt x="1177633" y="404077"/>
                    <a:pt x="1184568" y="398855"/>
                    <a:pt x="1184268" y="394146"/>
                  </a:cubicBezTo>
                  <a:cubicBezTo>
                    <a:pt x="1183925" y="389051"/>
                    <a:pt x="1176776" y="384428"/>
                    <a:pt x="1172624" y="379591"/>
                  </a:cubicBezTo>
                  <a:cubicBezTo>
                    <a:pt x="1167872" y="384000"/>
                    <a:pt x="1159953" y="388024"/>
                    <a:pt x="1159267" y="392990"/>
                  </a:cubicBezTo>
                  <a:cubicBezTo>
                    <a:pt x="1158625" y="397656"/>
                    <a:pt x="1165646" y="403392"/>
                    <a:pt x="1171639" y="412040"/>
                  </a:cubicBezTo>
                  <a:close/>
                  <a:moveTo>
                    <a:pt x="1193729" y="1053276"/>
                  </a:moveTo>
                  <a:cubicBezTo>
                    <a:pt x="1187607" y="1062094"/>
                    <a:pt x="1181443" y="1067189"/>
                    <a:pt x="1181314" y="1072368"/>
                  </a:cubicBezTo>
                  <a:cubicBezTo>
                    <a:pt x="1181228" y="1076521"/>
                    <a:pt x="1189405" y="1084740"/>
                    <a:pt x="1192530" y="1084141"/>
                  </a:cubicBezTo>
                  <a:cubicBezTo>
                    <a:pt x="1198010" y="1083071"/>
                    <a:pt x="1205501" y="1077120"/>
                    <a:pt x="1206315" y="1072240"/>
                  </a:cubicBezTo>
                  <a:cubicBezTo>
                    <a:pt x="1207042" y="1067788"/>
                    <a:pt x="1199979" y="1062094"/>
                    <a:pt x="1193729" y="105327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8" name="Freeform: Shape 37">
              <a:extLst>
                <a:ext uri="{FF2B5EF4-FFF2-40B4-BE49-F238E27FC236}">
                  <a16:creationId xmlns:a16="http://schemas.microsoft.com/office/drawing/2014/main" id="{DF7FFC7C-ADDB-6FC3-DE5F-133B70DF83C8}"/>
                </a:ext>
              </a:extLst>
            </p:cNvPr>
            <p:cNvSpPr/>
            <p:nvPr/>
          </p:nvSpPr>
          <p:spPr>
            <a:xfrm>
              <a:off x="-4008281" y="1059354"/>
              <a:ext cx="1529340" cy="1460244"/>
            </a:xfrm>
            <a:custGeom>
              <a:avLst/>
              <a:gdLst>
                <a:gd name="connsiteX0" fmla="*/ 829542 w 1529340"/>
                <a:gd name="connsiteY0" fmla="*/ 658912 h 1460244"/>
                <a:gd name="connsiteX1" fmla="*/ 775603 w 1529340"/>
                <a:gd name="connsiteY1" fmla="*/ 708956 h 1460244"/>
                <a:gd name="connsiteX2" fmla="*/ 778128 w 1529340"/>
                <a:gd name="connsiteY2" fmla="*/ 695214 h 1460244"/>
                <a:gd name="connsiteX3" fmla="*/ 763873 w 1529340"/>
                <a:gd name="connsiteY3" fmla="*/ 698939 h 1460244"/>
                <a:gd name="connsiteX4" fmla="*/ 775731 w 1529340"/>
                <a:gd name="connsiteY4" fmla="*/ 671455 h 1460244"/>
                <a:gd name="connsiteX5" fmla="*/ 746707 w 1529340"/>
                <a:gd name="connsiteY5" fmla="*/ 691576 h 1460244"/>
                <a:gd name="connsiteX6" fmla="*/ 743111 w 1529340"/>
                <a:gd name="connsiteY6" fmla="*/ 688921 h 1460244"/>
                <a:gd name="connsiteX7" fmla="*/ 760149 w 1529340"/>
                <a:gd name="connsiteY7" fmla="*/ 658570 h 1460244"/>
                <a:gd name="connsiteX8" fmla="*/ 758479 w 1529340"/>
                <a:gd name="connsiteY8" fmla="*/ 655659 h 1460244"/>
                <a:gd name="connsiteX9" fmla="*/ 721835 w 1529340"/>
                <a:gd name="connsiteY9" fmla="*/ 680360 h 1460244"/>
                <a:gd name="connsiteX10" fmla="*/ 718453 w 1529340"/>
                <a:gd name="connsiteY10" fmla="*/ 677962 h 1460244"/>
                <a:gd name="connsiteX11" fmla="*/ 742169 w 1529340"/>
                <a:gd name="connsiteY11" fmla="*/ 644015 h 1460244"/>
                <a:gd name="connsiteX12" fmla="*/ 700559 w 1529340"/>
                <a:gd name="connsiteY12" fmla="*/ 668972 h 1460244"/>
                <a:gd name="connsiteX13" fmla="*/ 697219 w 1529340"/>
                <a:gd name="connsiteY13" fmla="*/ 665847 h 1460244"/>
                <a:gd name="connsiteX14" fmla="*/ 728427 w 1529340"/>
                <a:gd name="connsiteY14" fmla="*/ 626634 h 1460244"/>
                <a:gd name="connsiteX15" fmla="*/ 726287 w 1529340"/>
                <a:gd name="connsiteY15" fmla="*/ 624237 h 1460244"/>
                <a:gd name="connsiteX16" fmla="*/ 671149 w 1529340"/>
                <a:gd name="connsiteY16" fmla="*/ 656515 h 1460244"/>
                <a:gd name="connsiteX17" fmla="*/ 667424 w 1529340"/>
                <a:gd name="connsiteY17" fmla="*/ 652191 h 1460244"/>
                <a:gd name="connsiteX18" fmla="*/ 699146 w 1529340"/>
                <a:gd name="connsiteY18" fmla="*/ 612036 h 1460244"/>
                <a:gd name="connsiteX19" fmla="*/ 637800 w 1529340"/>
                <a:gd name="connsiteY19" fmla="*/ 641532 h 1460244"/>
                <a:gd name="connsiteX20" fmla="*/ 634119 w 1529340"/>
                <a:gd name="connsiteY20" fmla="*/ 636866 h 1460244"/>
                <a:gd name="connsiteX21" fmla="*/ 681252 w 1529340"/>
                <a:gd name="connsiteY21" fmla="*/ 599665 h 1460244"/>
                <a:gd name="connsiteX22" fmla="*/ 674702 w 1529340"/>
                <a:gd name="connsiteY22" fmla="*/ 591745 h 1460244"/>
                <a:gd name="connsiteX23" fmla="*/ 610874 w 1529340"/>
                <a:gd name="connsiteY23" fmla="*/ 624836 h 1460244"/>
                <a:gd name="connsiteX24" fmla="*/ 608562 w 1529340"/>
                <a:gd name="connsiteY24" fmla="*/ 621797 h 1460244"/>
                <a:gd name="connsiteX25" fmla="*/ 654410 w 1529340"/>
                <a:gd name="connsiteY25" fmla="*/ 580443 h 1460244"/>
                <a:gd name="connsiteX26" fmla="*/ 650600 w 1529340"/>
                <a:gd name="connsiteY26" fmla="*/ 575435 h 1460244"/>
                <a:gd name="connsiteX27" fmla="*/ 580736 w 1529340"/>
                <a:gd name="connsiteY27" fmla="*/ 610709 h 1460244"/>
                <a:gd name="connsiteX28" fmla="*/ 577183 w 1529340"/>
                <a:gd name="connsiteY28" fmla="*/ 605615 h 1460244"/>
                <a:gd name="connsiteX29" fmla="*/ 626542 w 1529340"/>
                <a:gd name="connsiteY29" fmla="*/ 561265 h 1460244"/>
                <a:gd name="connsiteX30" fmla="*/ 624316 w 1529340"/>
                <a:gd name="connsiteY30" fmla="*/ 556984 h 1460244"/>
                <a:gd name="connsiteX31" fmla="*/ 572688 w 1529340"/>
                <a:gd name="connsiteY31" fmla="*/ 581171 h 1460244"/>
                <a:gd name="connsiteX32" fmla="*/ 569563 w 1529340"/>
                <a:gd name="connsiteY32" fmla="*/ 578260 h 1460244"/>
                <a:gd name="connsiteX33" fmla="*/ 607021 w 1529340"/>
                <a:gd name="connsiteY33" fmla="*/ 533996 h 1460244"/>
                <a:gd name="connsiteX34" fmla="*/ 604880 w 1529340"/>
                <a:gd name="connsiteY34" fmla="*/ 530657 h 1460244"/>
                <a:gd name="connsiteX35" fmla="*/ 544306 w 1529340"/>
                <a:gd name="connsiteY35" fmla="*/ 553474 h 1460244"/>
                <a:gd name="connsiteX36" fmla="*/ 541866 w 1529340"/>
                <a:gd name="connsiteY36" fmla="*/ 549407 h 1460244"/>
                <a:gd name="connsiteX37" fmla="*/ 592980 w 1529340"/>
                <a:gd name="connsiteY37" fmla="*/ 513490 h 1460244"/>
                <a:gd name="connsiteX38" fmla="*/ 590411 w 1529340"/>
                <a:gd name="connsiteY38" fmla="*/ 507925 h 1460244"/>
                <a:gd name="connsiteX39" fmla="*/ 531035 w 1529340"/>
                <a:gd name="connsiteY39" fmla="*/ 524192 h 1460244"/>
                <a:gd name="connsiteX40" fmla="*/ 529237 w 1529340"/>
                <a:gd name="connsiteY40" fmla="*/ 520511 h 1460244"/>
                <a:gd name="connsiteX41" fmla="*/ 574657 w 1529340"/>
                <a:gd name="connsiteY41" fmla="*/ 493327 h 1460244"/>
                <a:gd name="connsiteX42" fmla="*/ 573544 w 1529340"/>
                <a:gd name="connsiteY42" fmla="*/ 489389 h 1460244"/>
                <a:gd name="connsiteX43" fmla="*/ 518578 w 1529340"/>
                <a:gd name="connsiteY43" fmla="*/ 494269 h 1460244"/>
                <a:gd name="connsiteX44" fmla="*/ 517550 w 1529340"/>
                <a:gd name="connsiteY44" fmla="*/ 490202 h 1460244"/>
                <a:gd name="connsiteX45" fmla="*/ 568150 w 1529340"/>
                <a:gd name="connsiteY45" fmla="*/ 471366 h 1460244"/>
                <a:gd name="connsiteX46" fmla="*/ 567893 w 1529340"/>
                <a:gd name="connsiteY46" fmla="*/ 467941 h 1460244"/>
                <a:gd name="connsiteX47" fmla="*/ 496317 w 1529340"/>
                <a:gd name="connsiteY47" fmla="*/ 467941 h 1460244"/>
                <a:gd name="connsiteX48" fmla="*/ 495461 w 1529340"/>
                <a:gd name="connsiteY48" fmla="*/ 462719 h 1460244"/>
                <a:gd name="connsiteX49" fmla="*/ 562756 w 1529340"/>
                <a:gd name="connsiteY49" fmla="*/ 446837 h 1460244"/>
                <a:gd name="connsiteX50" fmla="*/ 562071 w 1529340"/>
                <a:gd name="connsiteY50" fmla="*/ 442641 h 1460244"/>
                <a:gd name="connsiteX51" fmla="*/ 489639 w 1529340"/>
                <a:gd name="connsiteY51" fmla="*/ 442641 h 1460244"/>
                <a:gd name="connsiteX52" fmla="*/ 488911 w 1529340"/>
                <a:gd name="connsiteY52" fmla="*/ 437205 h 1460244"/>
                <a:gd name="connsiteX53" fmla="*/ 557790 w 1529340"/>
                <a:gd name="connsiteY53" fmla="*/ 424876 h 1460244"/>
                <a:gd name="connsiteX54" fmla="*/ 557491 w 1529340"/>
                <a:gd name="connsiteY54" fmla="*/ 421108 h 1460244"/>
                <a:gd name="connsiteX55" fmla="*/ 500427 w 1529340"/>
                <a:gd name="connsiteY55" fmla="*/ 417042 h 1460244"/>
                <a:gd name="connsiteX56" fmla="*/ 500255 w 1529340"/>
                <a:gd name="connsiteY56" fmla="*/ 413574 h 1460244"/>
                <a:gd name="connsiteX57" fmla="*/ 557020 w 1529340"/>
                <a:gd name="connsiteY57" fmla="*/ 403214 h 1460244"/>
                <a:gd name="connsiteX58" fmla="*/ 556806 w 1529340"/>
                <a:gd name="connsiteY58" fmla="*/ 398420 h 1460244"/>
                <a:gd name="connsiteX59" fmla="*/ 504665 w 1529340"/>
                <a:gd name="connsiteY59" fmla="*/ 395723 h 1460244"/>
                <a:gd name="connsiteX60" fmla="*/ 503766 w 1529340"/>
                <a:gd name="connsiteY60" fmla="*/ 390243 h 1460244"/>
                <a:gd name="connsiteX61" fmla="*/ 550813 w 1529340"/>
                <a:gd name="connsiteY61" fmla="*/ 382538 h 1460244"/>
                <a:gd name="connsiteX62" fmla="*/ 551540 w 1529340"/>
                <a:gd name="connsiteY62" fmla="*/ 379027 h 1460244"/>
                <a:gd name="connsiteX63" fmla="*/ 511000 w 1529340"/>
                <a:gd name="connsiteY63" fmla="*/ 368410 h 1460244"/>
                <a:gd name="connsiteX64" fmla="*/ 510829 w 1529340"/>
                <a:gd name="connsiteY64" fmla="*/ 364172 h 1460244"/>
                <a:gd name="connsiteX65" fmla="*/ 526925 w 1529340"/>
                <a:gd name="connsiteY65" fmla="*/ 363316 h 1460244"/>
                <a:gd name="connsiteX66" fmla="*/ 601156 w 1529340"/>
                <a:gd name="connsiteY66" fmla="*/ 372392 h 1460244"/>
                <a:gd name="connsiteX67" fmla="*/ 654239 w 1529340"/>
                <a:gd name="connsiteY67" fmla="*/ 336732 h 1460244"/>
                <a:gd name="connsiteX68" fmla="*/ 636302 w 1529340"/>
                <a:gd name="connsiteY68" fmla="*/ 310747 h 1460244"/>
                <a:gd name="connsiteX69" fmla="*/ 594264 w 1529340"/>
                <a:gd name="connsiteY69" fmla="*/ 316697 h 1460244"/>
                <a:gd name="connsiteX70" fmla="*/ 437497 w 1529340"/>
                <a:gd name="connsiteY70" fmla="*/ 348376 h 1460244"/>
                <a:gd name="connsiteX71" fmla="*/ 300209 w 1529340"/>
                <a:gd name="connsiteY71" fmla="*/ 338701 h 1460244"/>
                <a:gd name="connsiteX72" fmla="*/ 216945 w 1529340"/>
                <a:gd name="connsiteY72" fmla="*/ 348676 h 1460244"/>
                <a:gd name="connsiteX73" fmla="*/ 187065 w 1529340"/>
                <a:gd name="connsiteY73" fmla="*/ 354840 h 1460244"/>
                <a:gd name="connsiteX74" fmla="*/ 201063 w 1529340"/>
                <a:gd name="connsiteY74" fmla="*/ 331980 h 1460244"/>
                <a:gd name="connsiteX75" fmla="*/ 177004 w 1529340"/>
                <a:gd name="connsiteY75" fmla="*/ 355011 h 1460244"/>
                <a:gd name="connsiteX76" fmla="*/ 159881 w 1529340"/>
                <a:gd name="connsiteY76" fmla="*/ 427958 h 1460244"/>
                <a:gd name="connsiteX77" fmla="*/ 146610 w 1529340"/>
                <a:gd name="connsiteY77" fmla="*/ 455398 h 1460244"/>
                <a:gd name="connsiteX78" fmla="*/ 151833 w 1529340"/>
                <a:gd name="connsiteY78" fmla="*/ 458395 h 1460244"/>
                <a:gd name="connsiteX79" fmla="*/ 191003 w 1529340"/>
                <a:gd name="connsiteY79" fmla="*/ 402272 h 1460244"/>
                <a:gd name="connsiteX80" fmla="*/ 271356 w 1529340"/>
                <a:gd name="connsiteY80" fmla="*/ 368282 h 1460244"/>
                <a:gd name="connsiteX81" fmla="*/ 359628 w 1529340"/>
                <a:gd name="connsiteY81" fmla="*/ 385363 h 1460244"/>
                <a:gd name="connsiteX82" fmla="*/ 358129 w 1529340"/>
                <a:gd name="connsiteY82" fmla="*/ 393882 h 1460244"/>
                <a:gd name="connsiteX83" fmla="*/ 273154 w 1529340"/>
                <a:gd name="connsiteY83" fmla="*/ 383993 h 1460244"/>
                <a:gd name="connsiteX84" fmla="*/ 194385 w 1529340"/>
                <a:gd name="connsiteY84" fmla="*/ 419610 h 1460244"/>
                <a:gd name="connsiteX85" fmla="*/ 149992 w 1529340"/>
                <a:gd name="connsiteY85" fmla="*/ 504286 h 1460244"/>
                <a:gd name="connsiteX86" fmla="*/ 135523 w 1529340"/>
                <a:gd name="connsiteY86" fmla="*/ 522523 h 1460244"/>
                <a:gd name="connsiteX87" fmla="*/ 129872 w 1529340"/>
                <a:gd name="connsiteY87" fmla="*/ 491401 h 1460244"/>
                <a:gd name="connsiteX88" fmla="*/ 130814 w 1529340"/>
                <a:gd name="connsiteY88" fmla="*/ 586950 h 1460244"/>
                <a:gd name="connsiteX89" fmla="*/ 112363 w 1529340"/>
                <a:gd name="connsiteY89" fmla="*/ 547395 h 1460244"/>
                <a:gd name="connsiteX90" fmla="*/ 109067 w 1529340"/>
                <a:gd name="connsiteY90" fmla="*/ 548080 h 1460244"/>
                <a:gd name="connsiteX91" fmla="*/ 115317 w 1529340"/>
                <a:gd name="connsiteY91" fmla="*/ 590075 h 1460244"/>
                <a:gd name="connsiteX92" fmla="*/ 111250 w 1529340"/>
                <a:gd name="connsiteY92" fmla="*/ 591488 h 1460244"/>
                <a:gd name="connsiteX93" fmla="*/ 93655 w 1529340"/>
                <a:gd name="connsiteY93" fmla="*/ 571753 h 1460244"/>
                <a:gd name="connsiteX94" fmla="*/ 70410 w 1529340"/>
                <a:gd name="connsiteY94" fmla="*/ 663621 h 1460244"/>
                <a:gd name="connsiteX95" fmla="*/ 7995 w 1529340"/>
                <a:gd name="connsiteY95" fmla="*/ 641147 h 1460244"/>
                <a:gd name="connsiteX96" fmla="*/ 5298 w 1529340"/>
                <a:gd name="connsiteY96" fmla="*/ 618458 h 1460244"/>
                <a:gd name="connsiteX97" fmla="*/ 100805 w 1529340"/>
                <a:gd name="connsiteY97" fmla="*/ 465416 h 1460244"/>
                <a:gd name="connsiteX98" fmla="*/ 171011 w 1529340"/>
                <a:gd name="connsiteY98" fmla="*/ 333992 h 1460244"/>
                <a:gd name="connsiteX99" fmla="*/ 249181 w 1529340"/>
                <a:gd name="connsiteY99" fmla="*/ 284591 h 1460244"/>
                <a:gd name="connsiteX100" fmla="*/ 355261 w 1529340"/>
                <a:gd name="connsiteY100" fmla="*/ 264428 h 1460244"/>
                <a:gd name="connsiteX101" fmla="*/ 474613 w 1529340"/>
                <a:gd name="connsiteY101" fmla="*/ 254196 h 1460244"/>
                <a:gd name="connsiteX102" fmla="*/ 521660 w 1529340"/>
                <a:gd name="connsiteY102" fmla="*/ 274017 h 1460244"/>
                <a:gd name="connsiteX103" fmla="*/ 630780 w 1529340"/>
                <a:gd name="connsiteY103" fmla="*/ 253725 h 1460244"/>
                <a:gd name="connsiteX104" fmla="*/ 583904 w 1529340"/>
                <a:gd name="connsiteY104" fmla="*/ 258862 h 1460244"/>
                <a:gd name="connsiteX105" fmla="*/ 515709 w 1529340"/>
                <a:gd name="connsiteY105" fmla="*/ 249230 h 1460244"/>
                <a:gd name="connsiteX106" fmla="*/ 371743 w 1529340"/>
                <a:gd name="connsiteY106" fmla="*/ 239341 h 1460244"/>
                <a:gd name="connsiteX107" fmla="*/ 355175 w 1529340"/>
                <a:gd name="connsiteY107" fmla="*/ 236987 h 1460244"/>
                <a:gd name="connsiteX108" fmla="*/ 401880 w 1529340"/>
                <a:gd name="connsiteY108" fmla="*/ 206293 h 1460244"/>
                <a:gd name="connsiteX109" fmla="*/ 339293 w 1529340"/>
                <a:gd name="connsiteY109" fmla="*/ 200471 h 1460244"/>
                <a:gd name="connsiteX110" fmla="*/ 339037 w 1529340"/>
                <a:gd name="connsiteY110" fmla="*/ 194820 h 1460244"/>
                <a:gd name="connsiteX111" fmla="*/ 393147 w 1529340"/>
                <a:gd name="connsiteY111" fmla="*/ 187842 h 1460244"/>
                <a:gd name="connsiteX112" fmla="*/ 394217 w 1529340"/>
                <a:gd name="connsiteY112" fmla="*/ 182619 h 1460244"/>
                <a:gd name="connsiteX113" fmla="*/ 339550 w 1529340"/>
                <a:gd name="connsiteY113" fmla="*/ 166609 h 1460244"/>
                <a:gd name="connsiteX114" fmla="*/ 340578 w 1529340"/>
                <a:gd name="connsiteY114" fmla="*/ 160787 h 1460244"/>
                <a:gd name="connsiteX115" fmla="*/ 396743 w 1529340"/>
                <a:gd name="connsiteY115" fmla="*/ 165025 h 1460244"/>
                <a:gd name="connsiteX116" fmla="*/ 398884 w 1529340"/>
                <a:gd name="connsiteY116" fmla="*/ 157234 h 1460244"/>
                <a:gd name="connsiteX117" fmla="*/ 344473 w 1529340"/>
                <a:gd name="connsiteY117" fmla="*/ 134631 h 1460244"/>
                <a:gd name="connsiteX118" fmla="*/ 344859 w 1529340"/>
                <a:gd name="connsiteY118" fmla="*/ 129365 h 1460244"/>
                <a:gd name="connsiteX119" fmla="*/ 403721 w 1529340"/>
                <a:gd name="connsiteY119" fmla="*/ 132961 h 1460244"/>
                <a:gd name="connsiteX120" fmla="*/ 404791 w 1529340"/>
                <a:gd name="connsiteY120" fmla="*/ 126668 h 1460244"/>
                <a:gd name="connsiteX121" fmla="*/ 350081 w 1529340"/>
                <a:gd name="connsiteY121" fmla="*/ 110144 h 1460244"/>
                <a:gd name="connsiteX122" fmla="*/ 350895 w 1529340"/>
                <a:gd name="connsiteY122" fmla="*/ 104707 h 1460244"/>
                <a:gd name="connsiteX123" fmla="*/ 407659 w 1529340"/>
                <a:gd name="connsiteY123" fmla="*/ 108945 h 1460244"/>
                <a:gd name="connsiteX124" fmla="*/ 409671 w 1529340"/>
                <a:gd name="connsiteY124" fmla="*/ 103466 h 1460244"/>
                <a:gd name="connsiteX125" fmla="*/ 358172 w 1529340"/>
                <a:gd name="connsiteY125" fmla="*/ 83046 h 1460244"/>
                <a:gd name="connsiteX126" fmla="*/ 358986 w 1529340"/>
                <a:gd name="connsiteY126" fmla="*/ 78851 h 1460244"/>
                <a:gd name="connsiteX127" fmla="*/ 407402 w 1529340"/>
                <a:gd name="connsiteY127" fmla="*/ 83517 h 1460244"/>
                <a:gd name="connsiteX128" fmla="*/ 409457 w 1529340"/>
                <a:gd name="connsiteY128" fmla="*/ 79364 h 1460244"/>
                <a:gd name="connsiteX129" fmla="*/ 366691 w 1529340"/>
                <a:gd name="connsiteY129" fmla="*/ 52395 h 1460244"/>
                <a:gd name="connsiteX130" fmla="*/ 368832 w 1529340"/>
                <a:gd name="connsiteY130" fmla="*/ 48114 h 1460244"/>
                <a:gd name="connsiteX131" fmla="*/ 415750 w 1529340"/>
                <a:gd name="connsiteY131" fmla="*/ 57960 h 1460244"/>
                <a:gd name="connsiteX132" fmla="*/ 417334 w 1529340"/>
                <a:gd name="connsiteY132" fmla="*/ 54535 h 1460244"/>
                <a:gd name="connsiteX133" fmla="*/ 381075 w 1529340"/>
                <a:gd name="connsiteY133" fmla="*/ 31803 h 1460244"/>
                <a:gd name="connsiteX134" fmla="*/ 382959 w 1529340"/>
                <a:gd name="connsiteY134" fmla="*/ 27737 h 1460244"/>
                <a:gd name="connsiteX135" fmla="*/ 428636 w 1529340"/>
                <a:gd name="connsiteY135" fmla="*/ 40965 h 1460244"/>
                <a:gd name="connsiteX136" fmla="*/ 431033 w 1529340"/>
                <a:gd name="connsiteY136" fmla="*/ 36769 h 1460244"/>
                <a:gd name="connsiteX137" fmla="*/ 402608 w 1529340"/>
                <a:gd name="connsiteY137" fmla="*/ 14980 h 1460244"/>
                <a:gd name="connsiteX138" fmla="*/ 403764 w 1529340"/>
                <a:gd name="connsiteY138" fmla="*/ 10656 h 1460244"/>
                <a:gd name="connsiteX139" fmla="*/ 445074 w 1529340"/>
                <a:gd name="connsiteY139" fmla="*/ 17334 h 1460244"/>
                <a:gd name="connsiteX140" fmla="*/ 426667 w 1529340"/>
                <a:gd name="connsiteY140" fmla="*/ 2265 h 1460244"/>
                <a:gd name="connsiteX141" fmla="*/ 434329 w 1529340"/>
                <a:gd name="connsiteY141" fmla="*/ 82 h 1460244"/>
                <a:gd name="connsiteX142" fmla="*/ 613185 w 1529340"/>
                <a:gd name="connsiteY142" fmla="*/ 41564 h 1460244"/>
                <a:gd name="connsiteX143" fmla="*/ 697433 w 1529340"/>
                <a:gd name="connsiteY143" fmla="*/ 65366 h 1460244"/>
                <a:gd name="connsiteX144" fmla="*/ 721492 w 1529340"/>
                <a:gd name="connsiteY144" fmla="*/ 117250 h 1460244"/>
                <a:gd name="connsiteX145" fmla="*/ 740328 w 1529340"/>
                <a:gd name="connsiteY145" fmla="*/ 272989 h 1460244"/>
                <a:gd name="connsiteX146" fmla="*/ 782367 w 1529340"/>
                <a:gd name="connsiteY146" fmla="*/ 323547 h 1460244"/>
                <a:gd name="connsiteX147" fmla="*/ 778471 w 1529340"/>
                <a:gd name="connsiteY147" fmla="*/ 328127 h 1460244"/>
                <a:gd name="connsiteX148" fmla="*/ 752871 w 1529340"/>
                <a:gd name="connsiteY148" fmla="*/ 308264 h 1460244"/>
                <a:gd name="connsiteX149" fmla="*/ 747905 w 1529340"/>
                <a:gd name="connsiteY149" fmla="*/ 375602 h 1460244"/>
                <a:gd name="connsiteX150" fmla="*/ 838660 w 1529340"/>
                <a:gd name="connsiteY150" fmla="*/ 402487 h 1460244"/>
                <a:gd name="connsiteX151" fmla="*/ 829071 w 1529340"/>
                <a:gd name="connsiteY151" fmla="*/ 439473 h 1460244"/>
                <a:gd name="connsiteX152" fmla="*/ 834550 w 1529340"/>
                <a:gd name="connsiteY152" fmla="*/ 468369 h 1460244"/>
                <a:gd name="connsiteX153" fmla="*/ 840287 w 1529340"/>
                <a:gd name="connsiteY153" fmla="*/ 466871 h 1460244"/>
                <a:gd name="connsiteX154" fmla="*/ 853173 w 1529340"/>
                <a:gd name="connsiteY154" fmla="*/ 412889 h 1460244"/>
                <a:gd name="connsiteX155" fmla="*/ 861092 w 1529340"/>
                <a:gd name="connsiteY155" fmla="*/ 410021 h 1460244"/>
                <a:gd name="connsiteX156" fmla="*/ 880399 w 1529340"/>
                <a:gd name="connsiteY156" fmla="*/ 439345 h 1460244"/>
                <a:gd name="connsiteX157" fmla="*/ 871238 w 1529340"/>
                <a:gd name="connsiteY157" fmla="*/ 474577 h 1460244"/>
                <a:gd name="connsiteX158" fmla="*/ 877659 w 1529340"/>
                <a:gd name="connsiteY158" fmla="*/ 477702 h 1460244"/>
                <a:gd name="connsiteX159" fmla="*/ 902317 w 1529340"/>
                <a:gd name="connsiteY159" fmla="*/ 440972 h 1460244"/>
                <a:gd name="connsiteX160" fmla="*/ 1072440 w 1529340"/>
                <a:gd name="connsiteY160" fmla="*/ 581985 h 1460244"/>
                <a:gd name="connsiteX161" fmla="*/ 1170302 w 1529340"/>
                <a:gd name="connsiteY161" fmla="*/ 745686 h 1460244"/>
                <a:gd name="connsiteX162" fmla="*/ 1283103 w 1529340"/>
                <a:gd name="connsiteY162" fmla="*/ 789737 h 1460244"/>
                <a:gd name="connsiteX163" fmla="*/ 1337642 w 1529340"/>
                <a:gd name="connsiteY163" fmla="*/ 550477 h 1460244"/>
                <a:gd name="connsiteX164" fmla="*/ 1221330 w 1529340"/>
                <a:gd name="connsiteY164" fmla="*/ 471880 h 1460244"/>
                <a:gd name="connsiteX165" fmla="*/ 1141577 w 1529340"/>
                <a:gd name="connsiteY165" fmla="*/ 540460 h 1460244"/>
                <a:gd name="connsiteX166" fmla="*/ 1125309 w 1529340"/>
                <a:gd name="connsiteY166" fmla="*/ 491058 h 1460244"/>
                <a:gd name="connsiteX167" fmla="*/ 1181303 w 1529340"/>
                <a:gd name="connsiteY167" fmla="*/ 445638 h 1460244"/>
                <a:gd name="connsiteX168" fmla="*/ 1106901 w 1529340"/>
                <a:gd name="connsiteY168" fmla="*/ 337716 h 1460244"/>
                <a:gd name="connsiteX169" fmla="*/ 1084256 w 1529340"/>
                <a:gd name="connsiteY169" fmla="*/ 203296 h 1460244"/>
                <a:gd name="connsiteX170" fmla="*/ 1120943 w 1529340"/>
                <a:gd name="connsiteY170" fmla="*/ 137756 h 1460244"/>
                <a:gd name="connsiteX171" fmla="*/ 1140207 w 1529340"/>
                <a:gd name="connsiteY171" fmla="*/ 116137 h 1460244"/>
                <a:gd name="connsiteX172" fmla="*/ 1116320 w 1529340"/>
                <a:gd name="connsiteY172" fmla="*/ 127781 h 1460244"/>
                <a:gd name="connsiteX173" fmla="*/ 1068074 w 1529340"/>
                <a:gd name="connsiteY173" fmla="*/ 280138 h 1460244"/>
                <a:gd name="connsiteX174" fmla="*/ 1118888 w 1529340"/>
                <a:gd name="connsiteY174" fmla="*/ 389772 h 1460244"/>
                <a:gd name="connsiteX175" fmla="*/ 1132159 w 1529340"/>
                <a:gd name="connsiteY175" fmla="*/ 409935 h 1460244"/>
                <a:gd name="connsiteX176" fmla="*/ 1096970 w 1529340"/>
                <a:gd name="connsiteY176" fmla="*/ 112156 h 1460244"/>
                <a:gd name="connsiteX177" fmla="*/ 1231433 w 1529340"/>
                <a:gd name="connsiteY177" fmla="*/ 75640 h 1460244"/>
                <a:gd name="connsiteX178" fmla="*/ 1357591 w 1529340"/>
                <a:gd name="connsiteY178" fmla="*/ 141266 h 1460244"/>
                <a:gd name="connsiteX179" fmla="*/ 1394749 w 1529340"/>
                <a:gd name="connsiteY179" fmla="*/ 163869 h 1460244"/>
                <a:gd name="connsiteX180" fmla="*/ 1429210 w 1529340"/>
                <a:gd name="connsiteY180" fmla="*/ 123843 h 1460244"/>
                <a:gd name="connsiteX181" fmla="*/ 1424630 w 1529340"/>
                <a:gd name="connsiteY181" fmla="*/ 111813 h 1460244"/>
                <a:gd name="connsiteX182" fmla="*/ 1458149 w 1529340"/>
                <a:gd name="connsiteY182" fmla="*/ 150299 h 1460244"/>
                <a:gd name="connsiteX183" fmla="*/ 1437258 w 1529340"/>
                <a:gd name="connsiteY183" fmla="*/ 194734 h 1460244"/>
                <a:gd name="connsiteX184" fmla="*/ 1369791 w 1529340"/>
                <a:gd name="connsiteY184" fmla="*/ 190710 h 1460244"/>
                <a:gd name="connsiteX185" fmla="*/ 1340039 w 1529340"/>
                <a:gd name="connsiteY185" fmla="*/ 172174 h 1460244"/>
                <a:gd name="connsiteX186" fmla="*/ 1335972 w 1529340"/>
                <a:gd name="connsiteY186" fmla="*/ 177440 h 1460244"/>
                <a:gd name="connsiteX187" fmla="*/ 1368079 w 1529340"/>
                <a:gd name="connsiteY187" fmla="*/ 207620 h 1460244"/>
                <a:gd name="connsiteX188" fmla="*/ 1337770 w 1529340"/>
                <a:gd name="connsiteY188" fmla="*/ 202483 h 1460244"/>
                <a:gd name="connsiteX189" fmla="*/ 1336872 w 1529340"/>
                <a:gd name="connsiteY189" fmla="*/ 209332 h 1460244"/>
                <a:gd name="connsiteX190" fmla="*/ 1390982 w 1529340"/>
                <a:gd name="connsiteY190" fmla="*/ 214940 h 1460244"/>
                <a:gd name="connsiteX191" fmla="*/ 1459134 w 1529340"/>
                <a:gd name="connsiteY191" fmla="*/ 211644 h 1460244"/>
                <a:gd name="connsiteX192" fmla="*/ 1522063 w 1529340"/>
                <a:gd name="connsiteY192" fmla="*/ 256893 h 1460244"/>
                <a:gd name="connsiteX193" fmla="*/ 1438714 w 1529340"/>
                <a:gd name="connsiteY193" fmla="*/ 226242 h 1460244"/>
                <a:gd name="connsiteX194" fmla="*/ 1529341 w 1529340"/>
                <a:gd name="connsiteY194" fmla="*/ 289599 h 1460244"/>
                <a:gd name="connsiteX195" fmla="*/ 1509691 w 1529340"/>
                <a:gd name="connsiteY195" fmla="*/ 276114 h 1460244"/>
                <a:gd name="connsiteX196" fmla="*/ 1414184 w 1529340"/>
                <a:gd name="connsiteY196" fmla="*/ 245677 h 1460244"/>
                <a:gd name="connsiteX197" fmla="*/ 1291323 w 1529340"/>
                <a:gd name="connsiteY197" fmla="*/ 221619 h 1460244"/>
                <a:gd name="connsiteX198" fmla="*/ 1342693 w 1529340"/>
                <a:gd name="connsiteY198" fmla="*/ 253554 h 1460244"/>
                <a:gd name="connsiteX199" fmla="*/ 1410802 w 1529340"/>
                <a:gd name="connsiteY199" fmla="*/ 258477 h 1460244"/>
                <a:gd name="connsiteX200" fmla="*/ 1468594 w 1529340"/>
                <a:gd name="connsiteY200" fmla="*/ 293752 h 1460244"/>
                <a:gd name="connsiteX201" fmla="*/ 1387557 w 1529340"/>
                <a:gd name="connsiteY201" fmla="*/ 288015 h 1460244"/>
                <a:gd name="connsiteX202" fmla="*/ 1332334 w 1529340"/>
                <a:gd name="connsiteY202" fmla="*/ 284162 h 1460244"/>
                <a:gd name="connsiteX203" fmla="*/ 1245645 w 1529340"/>
                <a:gd name="connsiteY203" fmla="*/ 208391 h 1460244"/>
                <a:gd name="connsiteX204" fmla="*/ 1232546 w 1529340"/>
                <a:gd name="connsiteY204" fmla="*/ 174657 h 1460244"/>
                <a:gd name="connsiteX205" fmla="*/ 1170772 w 1529340"/>
                <a:gd name="connsiteY205" fmla="*/ 133175 h 1460244"/>
                <a:gd name="connsiteX206" fmla="*/ 1107629 w 1529340"/>
                <a:gd name="connsiteY206" fmla="*/ 177183 h 1460244"/>
                <a:gd name="connsiteX207" fmla="*/ 1102107 w 1529340"/>
                <a:gd name="connsiteY207" fmla="*/ 281209 h 1460244"/>
                <a:gd name="connsiteX208" fmla="*/ 1201552 w 1529340"/>
                <a:gd name="connsiteY208" fmla="*/ 416314 h 1460244"/>
                <a:gd name="connsiteX209" fmla="*/ 1321717 w 1529340"/>
                <a:gd name="connsiteY209" fmla="*/ 501718 h 1460244"/>
                <a:gd name="connsiteX210" fmla="*/ 1395263 w 1529340"/>
                <a:gd name="connsiteY210" fmla="*/ 694358 h 1460244"/>
                <a:gd name="connsiteX211" fmla="*/ 1253437 w 1529340"/>
                <a:gd name="connsiteY211" fmla="*/ 818847 h 1460244"/>
                <a:gd name="connsiteX212" fmla="*/ 1182031 w 1529340"/>
                <a:gd name="connsiteY212" fmla="*/ 791877 h 1460244"/>
                <a:gd name="connsiteX213" fmla="*/ 1166449 w 1529340"/>
                <a:gd name="connsiteY213" fmla="*/ 778949 h 1460244"/>
                <a:gd name="connsiteX214" fmla="*/ 1162896 w 1529340"/>
                <a:gd name="connsiteY214" fmla="*/ 808573 h 1460244"/>
                <a:gd name="connsiteX215" fmla="*/ 1124753 w 1529340"/>
                <a:gd name="connsiteY215" fmla="*/ 918806 h 1460244"/>
                <a:gd name="connsiteX216" fmla="*/ 1165464 w 1529340"/>
                <a:gd name="connsiteY216" fmla="*/ 1100316 h 1460244"/>
                <a:gd name="connsiteX217" fmla="*/ 1211612 w 1529340"/>
                <a:gd name="connsiteY217" fmla="*/ 1187261 h 1460244"/>
                <a:gd name="connsiteX218" fmla="*/ 1253008 w 1529340"/>
                <a:gd name="connsiteY218" fmla="*/ 1402804 h 1460244"/>
                <a:gd name="connsiteX219" fmla="*/ 1257974 w 1529340"/>
                <a:gd name="connsiteY219" fmla="*/ 1423524 h 1460244"/>
                <a:gd name="connsiteX220" fmla="*/ 1217991 w 1529340"/>
                <a:gd name="connsiteY220" fmla="*/ 1458798 h 1460244"/>
                <a:gd name="connsiteX221" fmla="*/ 1193889 w 1529340"/>
                <a:gd name="connsiteY221" fmla="*/ 1450493 h 1460244"/>
                <a:gd name="connsiteX222" fmla="*/ 1182074 w 1529340"/>
                <a:gd name="connsiteY222" fmla="*/ 1426948 h 1460244"/>
                <a:gd name="connsiteX223" fmla="*/ 1183572 w 1529340"/>
                <a:gd name="connsiteY223" fmla="*/ 1341159 h 1460244"/>
                <a:gd name="connsiteX224" fmla="*/ 1133272 w 1529340"/>
                <a:gd name="connsiteY224" fmla="*/ 1202886 h 1460244"/>
                <a:gd name="connsiteX225" fmla="*/ 1119530 w 1529340"/>
                <a:gd name="connsiteY225" fmla="*/ 1184093 h 1460244"/>
                <a:gd name="connsiteX226" fmla="*/ 993886 w 1529340"/>
                <a:gd name="connsiteY226" fmla="*/ 1074202 h 1460244"/>
                <a:gd name="connsiteX227" fmla="*/ 960709 w 1529340"/>
                <a:gd name="connsiteY227" fmla="*/ 1119880 h 1460244"/>
                <a:gd name="connsiteX228" fmla="*/ 955486 w 1529340"/>
                <a:gd name="connsiteY228" fmla="*/ 1116712 h 1460244"/>
                <a:gd name="connsiteX229" fmla="*/ 972139 w 1529340"/>
                <a:gd name="connsiteY229" fmla="*/ 1080367 h 1460244"/>
                <a:gd name="connsiteX230" fmla="*/ 970298 w 1529340"/>
                <a:gd name="connsiteY230" fmla="*/ 1079339 h 1460244"/>
                <a:gd name="connsiteX231" fmla="*/ 939262 w 1529340"/>
                <a:gd name="connsiteY231" fmla="*/ 1116070 h 1460244"/>
                <a:gd name="connsiteX232" fmla="*/ 936265 w 1529340"/>
                <a:gd name="connsiteY232" fmla="*/ 1112816 h 1460244"/>
                <a:gd name="connsiteX233" fmla="*/ 954030 w 1529340"/>
                <a:gd name="connsiteY233" fmla="*/ 1059776 h 1460244"/>
                <a:gd name="connsiteX234" fmla="*/ 949964 w 1529340"/>
                <a:gd name="connsiteY234" fmla="*/ 1058920 h 1460244"/>
                <a:gd name="connsiteX235" fmla="*/ 911821 w 1529340"/>
                <a:gd name="connsiteY235" fmla="*/ 1100102 h 1460244"/>
                <a:gd name="connsiteX236" fmla="*/ 905699 w 1529340"/>
                <a:gd name="connsiteY236" fmla="*/ 1095179 h 1460244"/>
                <a:gd name="connsiteX237" fmla="*/ 921881 w 1529340"/>
                <a:gd name="connsiteY237" fmla="*/ 1063243 h 1460244"/>
                <a:gd name="connsiteX238" fmla="*/ 922480 w 1529340"/>
                <a:gd name="connsiteY238" fmla="*/ 1024458 h 1460244"/>
                <a:gd name="connsiteX239" fmla="*/ 884594 w 1529340"/>
                <a:gd name="connsiteY239" fmla="*/ 1046805 h 1460244"/>
                <a:gd name="connsiteX240" fmla="*/ 881512 w 1529340"/>
                <a:gd name="connsiteY240" fmla="*/ 1042909 h 1460244"/>
                <a:gd name="connsiteX241" fmla="*/ 886007 w 1529340"/>
                <a:gd name="connsiteY241" fmla="*/ 1034775 h 1460244"/>
                <a:gd name="connsiteX242" fmla="*/ 896281 w 1529340"/>
                <a:gd name="connsiteY242" fmla="*/ 971932 h 1460244"/>
                <a:gd name="connsiteX243" fmla="*/ 864602 w 1529340"/>
                <a:gd name="connsiteY243" fmla="*/ 778050 h 1460244"/>
                <a:gd name="connsiteX244" fmla="*/ 840758 w 1529340"/>
                <a:gd name="connsiteY244" fmla="*/ 690762 h 1460244"/>
                <a:gd name="connsiteX245" fmla="*/ 836306 w 1529340"/>
                <a:gd name="connsiteY245" fmla="*/ 660068 h 1460244"/>
                <a:gd name="connsiteX246" fmla="*/ 829628 w 1529340"/>
                <a:gd name="connsiteY246" fmla="*/ 658741 h 1460244"/>
                <a:gd name="connsiteX247" fmla="*/ 1059555 w 1529340"/>
                <a:gd name="connsiteY247" fmla="*/ 1059176 h 1460244"/>
                <a:gd name="connsiteX248" fmla="*/ 1083656 w 1529340"/>
                <a:gd name="connsiteY248" fmla="*/ 1064313 h 1460244"/>
                <a:gd name="connsiteX249" fmla="*/ 1073168 w 1529340"/>
                <a:gd name="connsiteY249" fmla="*/ 1086745 h 1460244"/>
                <a:gd name="connsiteX250" fmla="*/ 1080659 w 1529340"/>
                <a:gd name="connsiteY250" fmla="*/ 1091497 h 1460244"/>
                <a:gd name="connsiteX251" fmla="*/ 1140164 w 1529340"/>
                <a:gd name="connsiteY251" fmla="*/ 1146721 h 1460244"/>
                <a:gd name="connsiteX252" fmla="*/ 1159428 w 1529340"/>
                <a:gd name="connsiteY252" fmla="*/ 1160462 h 1460244"/>
                <a:gd name="connsiteX253" fmla="*/ 1165550 w 1529340"/>
                <a:gd name="connsiteY253" fmla="*/ 1178956 h 1460244"/>
                <a:gd name="connsiteX254" fmla="*/ 1198342 w 1529340"/>
                <a:gd name="connsiteY254" fmla="*/ 1242014 h 1460244"/>
                <a:gd name="connsiteX255" fmla="*/ 1228179 w 1529340"/>
                <a:gd name="connsiteY255" fmla="*/ 1384139 h 1460244"/>
                <a:gd name="connsiteX256" fmla="*/ 1237126 w 1529340"/>
                <a:gd name="connsiteY256" fmla="*/ 1407727 h 1460244"/>
                <a:gd name="connsiteX257" fmla="*/ 1242435 w 1529340"/>
                <a:gd name="connsiteY257" fmla="*/ 1406058 h 1460244"/>
                <a:gd name="connsiteX258" fmla="*/ 1239095 w 1529340"/>
                <a:gd name="connsiteY258" fmla="*/ 1381400 h 1460244"/>
                <a:gd name="connsiteX259" fmla="*/ 1198085 w 1529340"/>
                <a:gd name="connsiteY259" fmla="*/ 1191499 h 1460244"/>
                <a:gd name="connsiteX260" fmla="*/ 1154377 w 1529340"/>
                <a:gd name="connsiteY260" fmla="*/ 1119922 h 1460244"/>
                <a:gd name="connsiteX261" fmla="*/ 1109684 w 1529340"/>
                <a:gd name="connsiteY261" fmla="*/ 932590 h 1460244"/>
                <a:gd name="connsiteX262" fmla="*/ 1123725 w 1529340"/>
                <a:gd name="connsiteY262" fmla="*/ 885886 h 1460244"/>
                <a:gd name="connsiteX263" fmla="*/ 1113665 w 1529340"/>
                <a:gd name="connsiteY263" fmla="*/ 887213 h 1460244"/>
                <a:gd name="connsiteX264" fmla="*/ 1012807 w 1529340"/>
                <a:gd name="connsiteY264" fmla="*/ 964954 h 1460244"/>
                <a:gd name="connsiteX265" fmla="*/ 1001163 w 1529340"/>
                <a:gd name="connsiteY265" fmla="*/ 980451 h 1460244"/>
                <a:gd name="connsiteX266" fmla="*/ 1017516 w 1529340"/>
                <a:gd name="connsiteY266" fmla="*/ 990511 h 1460244"/>
                <a:gd name="connsiteX267" fmla="*/ 1057842 w 1529340"/>
                <a:gd name="connsiteY267" fmla="*/ 990982 h 1460244"/>
                <a:gd name="connsiteX268" fmla="*/ 1027705 w 1529340"/>
                <a:gd name="connsiteY268" fmla="*/ 1027969 h 1460244"/>
                <a:gd name="connsiteX269" fmla="*/ 1070343 w 1529340"/>
                <a:gd name="connsiteY269" fmla="*/ 1037815 h 1460244"/>
                <a:gd name="connsiteX270" fmla="*/ 1059512 w 1529340"/>
                <a:gd name="connsiteY270" fmla="*/ 1059176 h 1460244"/>
                <a:gd name="connsiteX271" fmla="*/ 1101379 w 1529340"/>
                <a:gd name="connsiteY271" fmla="*/ 873771 h 1460244"/>
                <a:gd name="connsiteX272" fmla="*/ 1138152 w 1529340"/>
                <a:gd name="connsiteY272" fmla="*/ 801723 h 1460244"/>
                <a:gd name="connsiteX273" fmla="*/ 1077534 w 1529340"/>
                <a:gd name="connsiteY273" fmla="*/ 624622 h 1460244"/>
                <a:gd name="connsiteX274" fmla="*/ 920725 w 1529340"/>
                <a:gd name="connsiteY274" fmla="*/ 474448 h 1460244"/>
                <a:gd name="connsiteX275" fmla="*/ 909252 w 1529340"/>
                <a:gd name="connsiteY275" fmla="*/ 475476 h 1460244"/>
                <a:gd name="connsiteX276" fmla="*/ 946111 w 1529340"/>
                <a:gd name="connsiteY276" fmla="*/ 507411 h 1460244"/>
                <a:gd name="connsiteX277" fmla="*/ 1101550 w 1529340"/>
                <a:gd name="connsiteY277" fmla="*/ 688194 h 1460244"/>
                <a:gd name="connsiteX278" fmla="*/ 1121157 w 1529340"/>
                <a:gd name="connsiteY278" fmla="*/ 809215 h 1460244"/>
                <a:gd name="connsiteX279" fmla="*/ 1101336 w 1529340"/>
                <a:gd name="connsiteY279" fmla="*/ 873813 h 1460244"/>
                <a:gd name="connsiteX280" fmla="*/ 822221 w 1529340"/>
                <a:gd name="connsiteY280" fmla="*/ 570512 h 1460244"/>
                <a:gd name="connsiteX281" fmla="*/ 840458 w 1529340"/>
                <a:gd name="connsiteY281" fmla="*/ 494226 h 1460244"/>
                <a:gd name="connsiteX282" fmla="*/ 822221 w 1529340"/>
                <a:gd name="connsiteY282" fmla="*/ 570512 h 1460244"/>
                <a:gd name="connsiteX283" fmla="*/ 865202 w 1529340"/>
                <a:gd name="connsiteY283" fmla="*/ 497694 h 1460244"/>
                <a:gd name="connsiteX284" fmla="*/ 860750 w 1529340"/>
                <a:gd name="connsiteY284" fmla="*/ 561650 h 1460244"/>
                <a:gd name="connsiteX285" fmla="*/ 865202 w 1529340"/>
                <a:gd name="connsiteY285" fmla="*/ 497694 h 1460244"/>
                <a:gd name="connsiteX286" fmla="*/ 815800 w 1529340"/>
                <a:gd name="connsiteY286" fmla="*/ 660582 h 1460244"/>
                <a:gd name="connsiteX287" fmla="*/ 829285 w 1529340"/>
                <a:gd name="connsiteY287" fmla="*/ 600863 h 1460244"/>
                <a:gd name="connsiteX288" fmla="*/ 815800 w 1529340"/>
                <a:gd name="connsiteY288" fmla="*/ 660582 h 1460244"/>
                <a:gd name="connsiteX289" fmla="*/ 845681 w 1529340"/>
                <a:gd name="connsiteY289" fmla="*/ 553902 h 1460244"/>
                <a:gd name="connsiteX290" fmla="*/ 838746 w 1529340"/>
                <a:gd name="connsiteY290" fmla="*/ 554458 h 1460244"/>
                <a:gd name="connsiteX291" fmla="*/ 838746 w 1529340"/>
                <a:gd name="connsiteY291" fmla="*/ 618201 h 1460244"/>
                <a:gd name="connsiteX292" fmla="*/ 845681 w 1529340"/>
                <a:gd name="connsiteY292" fmla="*/ 553902 h 1460244"/>
                <a:gd name="connsiteX293" fmla="*/ 854500 w 1529340"/>
                <a:gd name="connsiteY293" fmla="*/ 659383 h 1460244"/>
                <a:gd name="connsiteX294" fmla="*/ 854500 w 1529340"/>
                <a:gd name="connsiteY294" fmla="*/ 604716 h 1460244"/>
                <a:gd name="connsiteX295" fmla="*/ 854500 w 1529340"/>
                <a:gd name="connsiteY295" fmla="*/ 659383 h 1460244"/>
                <a:gd name="connsiteX296" fmla="*/ 844910 w 1529340"/>
                <a:gd name="connsiteY296" fmla="*/ 510665 h 1460244"/>
                <a:gd name="connsiteX297" fmla="*/ 850904 w 1529340"/>
                <a:gd name="connsiteY297" fmla="*/ 459080 h 1460244"/>
                <a:gd name="connsiteX298" fmla="*/ 844910 w 1529340"/>
                <a:gd name="connsiteY298" fmla="*/ 510665 h 14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Lst>
              <a:rect l="l" t="t" r="r" b="b"/>
              <a:pathLst>
                <a:path w="1529340" h="1460244">
                  <a:moveTo>
                    <a:pt x="829542" y="658912"/>
                  </a:moveTo>
                  <a:cubicBezTo>
                    <a:pt x="826417" y="691618"/>
                    <a:pt x="788959" y="686096"/>
                    <a:pt x="775603" y="708956"/>
                  </a:cubicBezTo>
                  <a:cubicBezTo>
                    <a:pt x="776373" y="704804"/>
                    <a:pt x="777101" y="700651"/>
                    <a:pt x="778128" y="695214"/>
                  </a:cubicBezTo>
                  <a:cubicBezTo>
                    <a:pt x="773933" y="696327"/>
                    <a:pt x="770252" y="697269"/>
                    <a:pt x="763873" y="698939"/>
                  </a:cubicBezTo>
                  <a:cubicBezTo>
                    <a:pt x="767726" y="689992"/>
                    <a:pt x="770851" y="682714"/>
                    <a:pt x="775731" y="671455"/>
                  </a:cubicBezTo>
                  <a:cubicBezTo>
                    <a:pt x="764001" y="679589"/>
                    <a:pt x="755354" y="685582"/>
                    <a:pt x="746707" y="691576"/>
                  </a:cubicBezTo>
                  <a:cubicBezTo>
                    <a:pt x="745508" y="690677"/>
                    <a:pt x="744309" y="689820"/>
                    <a:pt x="743111" y="688921"/>
                  </a:cubicBezTo>
                  <a:cubicBezTo>
                    <a:pt x="748804" y="678819"/>
                    <a:pt x="754498" y="668673"/>
                    <a:pt x="760149" y="658570"/>
                  </a:cubicBezTo>
                  <a:cubicBezTo>
                    <a:pt x="759592" y="657585"/>
                    <a:pt x="759036" y="656643"/>
                    <a:pt x="758479" y="655659"/>
                  </a:cubicBezTo>
                  <a:cubicBezTo>
                    <a:pt x="746279" y="663878"/>
                    <a:pt x="734078" y="672140"/>
                    <a:pt x="721835" y="680360"/>
                  </a:cubicBezTo>
                  <a:lnTo>
                    <a:pt x="718453" y="677962"/>
                  </a:lnTo>
                  <a:cubicBezTo>
                    <a:pt x="725131" y="668416"/>
                    <a:pt x="731766" y="658912"/>
                    <a:pt x="742169" y="644015"/>
                  </a:cubicBezTo>
                  <a:cubicBezTo>
                    <a:pt x="725002" y="654332"/>
                    <a:pt x="712759" y="661652"/>
                    <a:pt x="700559" y="668972"/>
                  </a:cubicBezTo>
                  <a:lnTo>
                    <a:pt x="697219" y="665847"/>
                  </a:lnTo>
                  <a:cubicBezTo>
                    <a:pt x="707622" y="652791"/>
                    <a:pt x="718024" y="639691"/>
                    <a:pt x="728427" y="626634"/>
                  </a:cubicBezTo>
                  <a:lnTo>
                    <a:pt x="726287" y="624237"/>
                  </a:lnTo>
                  <a:cubicBezTo>
                    <a:pt x="707922" y="634982"/>
                    <a:pt x="689514" y="645770"/>
                    <a:pt x="671149" y="656515"/>
                  </a:cubicBezTo>
                  <a:cubicBezTo>
                    <a:pt x="669907" y="655060"/>
                    <a:pt x="668666" y="653647"/>
                    <a:pt x="667424" y="652191"/>
                  </a:cubicBezTo>
                  <a:cubicBezTo>
                    <a:pt x="677142" y="639862"/>
                    <a:pt x="686903" y="627533"/>
                    <a:pt x="699146" y="612036"/>
                  </a:cubicBezTo>
                  <a:cubicBezTo>
                    <a:pt x="676543" y="622910"/>
                    <a:pt x="657150" y="632200"/>
                    <a:pt x="637800" y="641532"/>
                  </a:cubicBezTo>
                  <a:cubicBezTo>
                    <a:pt x="636559" y="639991"/>
                    <a:pt x="635360" y="638407"/>
                    <a:pt x="634119" y="636866"/>
                  </a:cubicBezTo>
                  <a:cubicBezTo>
                    <a:pt x="649830" y="624451"/>
                    <a:pt x="665541" y="612079"/>
                    <a:pt x="681252" y="599665"/>
                  </a:cubicBezTo>
                  <a:lnTo>
                    <a:pt x="674702" y="591745"/>
                  </a:lnTo>
                  <a:cubicBezTo>
                    <a:pt x="653426" y="602790"/>
                    <a:pt x="632150" y="613792"/>
                    <a:pt x="610874" y="624836"/>
                  </a:cubicBezTo>
                  <a:cubicBezTo>
                    <a:pt x="610103" y="623809"/>
                    <a:pt x="609332" y="622824"/>
                    <a:pt x="608562" y="621797"/>
                  </a:cubicBezTo>
                  <a:cubicBezTo>
                    <a:pt x="623845" y="608012"/>
                    <a:pt x="639128" y="594228"/>
                    <a:pt x="654410" y="580443"/>
                  </a:cubicBezTo>
                  <a:cubicBezTo>
                    <a:pt x="653126" y="578774"/>
                    <a:pt x="651842" y="577104"/>
                    <a:pt x="650600" y="575435"/>
                  </a:cubicBezTo>
                  <a:cubicBezTo>
                    <a:pt x="627312" y="587207"/>
                    <a:pt x="604024" y="598937"/>
                    <a:pt x="580736" y="610709"/>
                  </a:cubicBezTo>
                  <a:lnTo>
                    <a:pt x="577183" y="605615"/>
                  </a:lnTo>
                  <a:cubicBezTo>
                    <a:pt x="593622" y="590846"/>
                    <a:pt x="610103" y="576034"/>
                    <a:pt x="626542" y="561265"/>
                  </a:cubicBezTo>
                  <a:cubicBezTo>
                    <a:pt x="625814" y="559852"/>
                    <a:pt x="625043" y="558440"/>
                    <a:pt x="624316" y="556984"/>
                  </a:cubicBezTo>
                  <a:cubicBezTo>
                    <a:pt x="607107" y="565032"/>
                    <a:pt x="589897" y="573080"/>
                    <a:pt x="572688" y="581171"/>
                  </a:cubicBezTo>
                  <a:cubicBezTo>
                    <a:pt x="571661" y="580187"/>
                    <a:pt x="570590" y="579245"/>
                    <a:pt x="569563" y="578260"/>
                  </a:cubicBezTo>
                  <a:cubicBezTo>
                    <a:pt x="582063" y="563491"/>
                    <a:pt x="594564" y="548722"/>
                    <a:pt x="607021" y="533996"/>
                  </a:cubicBezTo>
                  <a:cubicBezTo>
                    <a:pt x="606293" y="532883"/>
                    <a:pt x="605608" y="531770"/>
                    <a:pt x="604880" y="530657"/>
                  </a:cubicBezTo>
                  <a:cubicBezTo>
                    <a:pt x="584675" y="538277"/>
                    <a:pt x="564512" y="545897"/>
                    <a:pt x="544306" y="553474"/>
                  </a:cubicBezTo>
                  <a:cubicBezTo>
                    <a:pt x="543492" y="552104"/>
                    <a:pt x="542679" y="550734"/>
                    <a:pt x="541866" y="549407"/>
                  </a:cubicBezTo>
                  <a:cubicBezTo>
                    <a:pt x="558904" y="537420"/>
                    <a:pt x="575941" y="525477"/>
                    <a:pt x="592980" y="513490"/>
                  </a:cubicBezTo>
                  <a:cubicBezTo>
                    <a:pt x="592123" y="511649"/>
                    <a:pt x="591267" y="509809"/>
                    <a:pt x="590411" y="507925"/>
                  </a:cubicBezTo>
                  <a:cubicBezTo>
                    <a:pt x="570633" y="513362"/>
                    <a:pt x="550813" y="518756"/>
                    <a:pt x="531035" y="524192"/>
                  </a:cubicBezTo>
                  <a:cubicBezTo>
                    <a:pt x="530435" y="522951"/>
                    <a:pt x="529836" y="521752"/>
                    <a:pt x="529237" y="520511"/>
                  </a:cubicBezTo>
                  <a:cubicBezTo>
                    <a:pt x="544391" y="511435"/>
                    <a:pt x="559546" y="502403"/>
                    <a:pt x="574657" y="493327"/>
                  </a:cubicBezTo>
                  <a:cubicBezTo>
                    <a:pt x="574272" y="492000"/>
                    <a:pt x="573930" y="490716"/>
                    <a:pt x="573544" y="489389"/>
                  </a:cubicBezTo>
                  <a:cubicBezTo>
                    <a:pt x="555222" y="491015"/>
                    <a:pt x="536900" y="492642"/>
                    <a:pt x="518578" y="494269"/>
                  </a:cubicBezTo>
                  <a:cubicBezTo>
                    <a:pt x="518235" y="492899"/>
                    <a:pt x="517892" y="491572"/>
                    <a:pt x="517550" y="490202"/>
                  </a:cubicBezTo>
                  <a:cubicBezTo>
                    <a:pt x="534417" y="483909"/>
                    <a:pt x="551283" y="477659"/>
                    <a:pt x="568150" y="471366"/>
                  </a:cubicBezTo>
                  <a:cubicBezTo>
                    <a:pt x="568065" y="470210"/>
                    <a:pt x="567979" y="469097"/>
                    <a:pt x="567893" y="467941"/>
                  </a:cubicBezTo>
                  <a:lnTo>
                    <a:pt x="496317" y="467941"/>
                  </a:lnTo>
                  <a:cubicBezTo>
                    <a:pt x="496017" y="466186"/>
                    <a:pt x="495760" y="464474"/>
                    <a:pt x="495461" y="462719"/>
                  </a:cubicBezTo>
                  <a:cubicBezTo>
                    <a:pt x="517892" y="457410"/>
                    <a:pt x="540324" y="452145"/>
                    <a:pt x="562756" y="446837"/>
                  </a:cubicBezTo>
                  <a:cubicBezTo>
                    <a:pt x="562542" y="445424"/>
                    <a:pt x="562328" y="444011"/>
                    <a:pt x="562071" y="442641"/>
                  </a:cubicBezTo>
                  <a:lnTo>
                    <a:pt x="489639" y="442641"/>
                  </a:lnTo>
                  <a:cubicBezTo>
                    <a:pt x="489382" y="440843"/>
                    <a:pt x="489168" y="439003"/>
                    <a:pt x="488911" y="437205"/>
                  </a:cubicBezTo>
                  <a:cubicBezTo>
                    <a:pt x="511857" y="433095"/>
                    <a:pt x="534845" y="428985"/>
                    <a:pt x="557790" y="424876"/>
                  </a:cubicBezTo>
                  <a:cubicBezTo>
                    <a:pt x="557705" y="423634"/>
                    <a:pt x="557576" y="422393"/>
                    <a:pt x="557491" y="421108"/>
                  </a:cubicBezTo>
                  <a:lnTo>
                    <a:pt x="500427" y="417042"/>
                  </a:lnTo>
                  <a:cubicBezTo>
                    <a:pt x="500384" y="415886"/>
                    <a:pt x="500341" y="414730"/>
                    <a:pt x="500255" y="413574"/>
                  </a:cubicBezTo>
                  <a:cubicBezTo>
                    <a:pt x="519177" y="410107"/>
                    <a:pt x="538098" y="406639"/>
                    <a:pt x="557020" y="403214"/>
                  </a:cubicBezTo>
                  <a:cubicBezTo>
                    <a:pt x="556934" y="401630"/>
                    <a:pt x="556891" y="400004"/>
                    <a:pt x="556806" y="398420"/>
                  </a:cubicBezTo>
                  <a:cubicBezTo>
                    <a:pt x="539426" y="397521"/>
                    <a:pt x="522045" y="396622"/>
                    <a:pt x="504665" y="395723"/>
                  </a:cubicBezTo>
                  <a:cubicBezTo>
                    <a:pt x="504365" y="393882"/>
                    <a:pt x="504065" y="392084"/>
                    <a:pt x="503766" y="390243"/>
                  </a:cubicBezTo>
                  <a:cubicBezTo>
                    <a:pt x="519434" y="387675"/>
                    <a:pt x="535145" y="385106"/>
                    <a:pt x="550813" y="382538"/>
                  </a:cubicBezTo>
                  <a:cubicBezTo>
                    <a:pt x="551069" y="381382"/>
                    <a:pt x="551283" y="380183"/>
                    <a:pt x="551540" y="379027"/>
                  </a:cubicBezTo>
                  <a:cubicBezTo>
                    <a:pt x="538013" y="375474"/>
                    <a:pt x="524528" y="371964"/>
                    <a:pt x="511000" y="368410"/>
                  </a:cubicBezTo>
                  <a:cubicBezTo>
                    <a:pt x="510957" y="366998"/>
                    <a:pt x="510872" y="365585"/>
                    <a:pt x="510829" y="364172"/>
                  </a:cubicBezTo>
                  <a:cubicBezTo>
                    <a:pt x="516180" y="363830"/>
                    <a:pt x="521660" y="362717"/>
                    <a:pt x="526925" y="363316"/>
                  </a:cubicBezTo>
                  <a:cubicBezTo>
                    <a:pt x="551712" y="366142"/>
                    <a:pt x="576327" y="370294"/>
                    <a:pt x="601156" y="372392"/>
                  </a:cubicBezTo>
                  <a:cubicBezTo>
                    <a:pt x="629710" y="374832"/>
                    <a:pt x="647518" y="361818"/>
                    <a:pt x="654239" y="336732"/>
                  </a:cubicBezTo>
                  <a:cubicBezTo>
                    <a:pt x="658606" y="320464"/>
                    <a:pt x="652484" y="310747"/>
                    <a:pt x="636302" y="310747"/>
                  </a:cubicBezTo>
                  <a:cubicBezTo>
                    <a:pt x="622304" y="310747"/>
                    <a:pt x="608134" y="313915"/>
                    <a:pt x="594264" y="316697"/>
                  </a:cubicBezTo>
                  <a:cubicBezTo>
                    <a:pt x="541994" y="327143"/>
                    <a:pt x="489981" y="339129"/>
                    <a:pt x="437497" y="348376"/>
                  </a:cubicBezTo>
                  <a:cubicBezTo>
                    <a:pt x="391264" y="356552"/>
                    <a:pt x="345372" y="352785"/>
                    <a:pt x="300209" y="338701"/>
                  </a:cubicBezTo>
                  <a:cubicBezTo>
                    <a:pt x="271441" y="329711"/>
                    <a:pt x="243059" y="327999"/>
                    <a:pt x="216945" y="348676"/>
                  </a:cubicBezTo>
                  <a:cubicBezTo>
                    <a:pt x="211166" y="353256"/>
                    <a:pt x="200978" y="352229"/>
                    <a:pt x="187065" y="354840"/>
                  </a:cubicBezTo>
                  <a:cubicBezTo>
                    <a:pt x="193957" y="343538"/>
                    <a:pt x="197125" y="338401"/>
                    <a:pt x="201063" y="331980"/>
                  </a:cubicBezTo>
                  <a:cubicBezTo>
                    <a:pt x="185652" y="333307"/>
                    <a:pt x="173922" y="338787"/>
                    <a:pt x="177004" y="355011"/>
                  </a:cubicBezTo>
                  <a:cubicBezTo>
                    <a:pt x="182227" y="382409"/>
                    <a:pt x="172938" y="405312"/>
                    <a:pt x="159881" y="427958"/>
                  </a:cubicBezTo>
                  <a:cubicBezTo>
                    <a:pt x="154829" y="436734"/>
                    <a:pt x="150977" y="446237"/>
                    <a:pt x="146610" y="455398"/>
                  </a:cubicBezTo>
                  <a:cubicBezTo>
                    <a:pt x="148365" y="456383"/>
                    <a:pt x="150078" y="457410"/>
                    <a:pt x="151833" y="458395"/>
                  </a:cubicBezTo>
                  <a:cubicBezTo>
                    <a:pt x="164975" y="439730"/>
                    <a:pt x="179017" y="421622"/>
                    <a:pt x="191003" y="402272"/>
                  </a:cubicBezTo>
                  <a:cubicBezTo>
                    <a:pt x="210010" y="371450"/>
                    <a:pt x="237108" y="361861"/>
                    <a:pt x="271356" y="368282"/>
                  </a:cubicBezTo>
                  <a:cubicBezTo>
                    <a:pt x="300808" y="373847"/>
                    <a:pt x="330218" y="379669"/>
                    <a:pt x="359628" y="385363"/>
                  </a:cubicBezTo>
                  <a:cubicBezTo>
                    <a:pt x="359114" y="388188"/>
                    <a:pt x="358643" y="391056"/>
                    <a:pt x="358129" y="393882"/>
                  </a:cubicBezTo>
                  <a:cubicBezTo>
                    <a:pt x="329790" y="390757"/>
                    <a:pt x="300979" y="389687"/>
                    <a:pt x="273154" y="383993"/>
                  </a:cubicBezTo>
                  <a:cubicBezTo>
                    <a:pt x="237023" y="376587"/>
                    <a:pt x="211594" y="388788"/>
                    <a:pt x="194385" y="419610"/>
                  </a:cubicBezTo>
                  <a:cubicBezTo>
                    <a:pt x="178845" y="447436"/>
                    <a:pt x="164718" y="476032"/>
                    <a:pt x="149992" y="504286"/>
                  </a:cubicBezTo>
                  <a:cubicBezTo>
                    <a:pt x="146824" y="510408"/>
                    <a:pt x="143699" y="516572"/>
                    <a:pt x="135523" y="522523"/>
                  </a:cubicBezTo>
                  <a:cubicBezTo>
                    <a:pt x="133639" y="512163"/>
                    <a:pt x="131755" y="501761"/>
                    <a:pt x="129872" y="491401"/>
                  </a:cubicBezTo>
                  <a:cubicBezTo>
                    <a:pt x="112534" y="522180"/>
                    <a:pt x="145197" y="551590"/>
                    <a:pt x="130814" y="586950"/>
                  </a:cubicBezTo>
                  <a:cubicBezTo>
                    <a:pt x="123450" y="571154"/>
                    <a:pt x="117885" y="559253"/>
                    <a:pt x="112363" y="547395"/>
                  </a:cubicBezTo>
                  <a:cubicBezTo>
                    <a:pt x="111250" y="547609"/>
                    <a:pt x="110180" y="547866"/>
                    <a:pt x="109067" y="548080"/>
                  </a:cubicBezTo>
                  <a:cubicBezTo>
                    <a:pt x="111164" y="562078"/>
                    <a:pt x="113219" y="576077"/>
                    <a:pt x="115317" y="590075"/>
                  </a:cubicBezTo>
                  <a:cubicBezTo>
                    <a:pt x="113947" y="590546"/>
                    <a:pt x="112620" y="591017"/>
                    <a:pt x="111250" y="591488"/>
                  </a:cubicBezTo>
                  <a:cubicBezTo>
                    <a:pt x="106412" y="586051"/>
                    <a:pt x="101532" y="580615"/>
                    <a:pt x="93655" y="571753"/>
                  </a:cubicBezTo>
                  <a:cubicBezTo>
                    <a:pt x="85779" y="602918"/>
                    <a:pt x="78715" y="630872"/>
                    <a:pt x="70410" y="663621"/>
                  </a:cubicBezTo>
                  <a:cubicBezTo>
                    <a:pt x="48406" y="655787"/>
                    <a:pt x="27858" y="649280"/>
                    <a:pt x="7995" y="641147"/>
                  </a:cubicBezTo>
                  <a:cubicBezTo>
                    <a:pt x="-4420" y="636052"/>
                    <a:pt x="32" y="627491"/>
                    <a:pt x="5298" y="618458"/>
                  </a:cubicBezTo>
                  <a:cubicBezTo>
                    <a:pt x="35521" y="566445"/>
                    <a:pt x="65230" y="514475"/>
                    <a:pt x="100805" y="465416"/>
                  </a:cubicBezTo>
                  <a:cubicBezTo>
                    <a:pt x="129701" y="425560"/>
                    <a:pt x="150035" y="379027"/>
                    <a:pt x="171011" y="333992"/>
                  </a:cubicBezTo>
                  <a:cubicBezTo>
                    <a:pt x="190703" y="291654"/>
                    <a:pt x="203546" y="285618"/>
                    <a:pt x="249181" y="284591"/>
                  </a:cubicBezTo>
                  <a:cubicBezTo>
                    <a:pt x="284712" y="283820"/>
                    <a:pt x="320372" y="273375"/>
                    <a:pt x="355261" y="264428"/>
                  </a:cubicBezTo>
                  <a:cubicBezTo>
                    <a:pt x="394731" y="254325"/>
                    <a:pt x="433644" y="241225"/>
                    <a:pt x="474613" y="254196"/>
                  </a:cubicBezTo>
                  <a:cubicBezTo>
                    <a:pt x="490795" y="259290"/>
                    <a:pt x="506334" y="266611"/>
                    <a:pt x="521660" y="274017"/>
                  </a:cubicBezTo>
                  <a:cubicBezTo>
                    <a:pt x="551112" y="288186"/>
                    <a:pt x="606464" y="280267"/>
                    <a:pt x="630780" y="253725"/>
                  </a:cubicBezTo>
                  <a:cubicBezTo>
                    <a:pt x="612115" y="255652"/>
                    <a:pt x="597731" y="255951"/>
                    <a:pt x="583904" y="258862"/>
                  </a:cubicBezTo>
                  <a:cubicBezTo>
                    <a:pt x="559760" y="263914"/>
                    <a:pt x="536943" y="261559"/>
                    <a:pt x="515709" y="249230"/>
                  </a:cubicBezTo>
                  <a:cubicBezTo>
                    <a:pt x="469219" y="222218"/>
                    <a:pt x="421273" y="221062"/>
                    <a:pt x="371743" y="239341"/>
                  </a:cubicBezTo>
                  <a:cubicBezTo>
                    <a:pt x="367376" y="240968"/>
                    <a:pt x="362282" y="240711"/>
                    <a:pt x="355175" y="236987"/>
                  </a:cubicBezTo>
                  <a:cubicBezTo>
                    <a:pt x="368874" y="227997"/>
                    <a:pt x="382573" y="218964"/>
                    <a:pt x="401880" y="206293"/>
                  </a:cubicBezTo>
                  <a:cubicBezTo>
                    <a:pt x="377094" y="203981"/>
                    <a:pt x="358172" y="202226"/>
                    <a:pt x="339293" y="200471"/>
                  </a:cubicBezTo>
                  <a:cubicBezTo>
                    <a:pt x="339208" y="198587"/>
                    <a:pt x="339122" y="196704"/>
                    <a:pt x="339037" y="194820"/>
                  </a:cubicBezTo>
                  <a:cubicBezTo>
                    <a:pt x="357059" y="192508"/>
                    <a:pt x="375125" y="190154"/>
                    <a:pt x="393147" y="187842"/>
                  </a:cubicBezTo>
                  <a:cubicBezTo>
                    <a:pt x="393490" y="186087"/>
                    <a:pt x="393875" y="184375"/>
                    <a:pt x="394217" y="182619"/>
                  </a:cubicBezTo>
                  <a:cubicBezTo>
                    <a:pt x="375981" y="177268"/>
                    <a:pt x="357787" y="171960"/>
                    <a:pt x="339550" y="166609"/>
                  </a:cubicBezTo>
                  <a:lnTo>
                    <a:pt x="340578" y="160787"/>
                  </a:lnTo>
                  <a:cubicBezTo>
                    <a:pt x="359285" y="162200"/>
                    <a:pt x="378036" y="163612"/>
                    <a:pt x="396743" y="165025"/>
                  </a:cubicBezTo>
                  <a:cubicBezTo>
                    <a:pt x="397471" y="162414"/>
                    <a:pt x="398156" y="159845"/>
                    <a:pt x="398884" y="157234"/>
                  </a:cubicBezTo>
                  <a:cubicBezTo>
                    <a:pt x="380733" y="149699"/>
                    <a:pt x="362582" y="142165"/>
                    <a:pt x="344473" y="134631"/>
                  </a:cubicBezTo>
                  <a:cubicBezTo>
                    <a:pt x="344602" y="132875"/>
                    <a:pt x="344730" y="131120"/>
                    <a:pt x="344859" y="129365"/>
                  </a:cubicBezTo>
                  <a:cubicBezTo>
                    <a:pt x="364465" y="130564"/>
                    <a:pt x="384114" y="131762"/>
                    <a:pt x="403721" y="132961"/>
                  </a:cubicBezTo>
                  <a:cubicBezTo>
                    <a:pt x="404064" y="130863"/>
                    <a:pt x="404449" y="128766"/>
                    <a:pt x="404791" y="126668"/>
                  </a:cubicBezTo>
                  <a:cubicBezTo>
                    <a:pt x="386555" y="121146"/>
                    <a:pt x="368318" y="115666"/>
                    <a:pt x="350081" y="110144"/>
                  </a:cubicBezTo>
                  <a:cubicBezTo>
                    <a:pt x="350338" y="108346"/>
                    <a:pt x="350638" y="106548"/>
                    <a:pt x="350895" y="104707"/>
                  </a:cubicBezTo>
                  <a:cubicBezTo>
                    <a:pt x="369816" y="106120"/>
                    <a:pt x="388738" y="107532"/>
                    <a:pt x="407659" y="108945"/>
                  </a:cubicBezTo>
                  <a:cubicBezTo>
                    <a:pt x="408344" y="107104"/>
                    <a:pt x="408986" y="105306"/>
                    <a:pt x="409671" y="103466"/>
                  </a:cubicBezTo>
                  <a:cubicBezTo>
                    <a:pt x="392505" y="96659"/>
                    <a:pt x="375339" y="89852"/>
                    <a:pt x="358172" y="83046"/>
                  </a:cubicBezTo>
                  <a:cubicBezTo>
                    <a:pt x="358429" y="81633"/>
                    <a:pt x="358729" y="80263"/>
                    <a:pt x="358986" y="78851"/>
                  </a:cubicBezTo>
                  <a:cubicBezTo>
                    <a:pt x="375125" y="80392"/>
                    <a:pt x="391264" y="81975"/>
                    <a:pt x="407402" y="83517"/>
                  </a:cubicBezTo>
                  <a:lnTo>
                    <a:pt x="409457" y="79364"/>
                  </a:lnTo>
                  <a:cubicBezTo>
                    <a:pt x="395202" y="70374"/>
                    <a:pt x="380947" y="61384"/>
                    <a:pt x="366691" y="52395"/>
                  </a:cubicBezTo>
                  <a:lnTo>
                    <a:pt x="368832" y="48114"/>
                  </a:lnTo>
                  <a:cubicBezTo>
                    <a:pt x="384457" y="51410"/>
                    <a:pt x="400082" y="54706"/>
                    <a:pt x="415750" y="57960"/>
                  </a:cubicBezTo>
                  <a:cubicBezTo>
                    <a:pt x="416264" y="56804"/>
                    <a:pt x="416821" y="55648"/>
                    <a:pt x="417334" y="54535"/>
                  </a:cubicBezTo>
                  <a:cubicBezTo>
                    <a:pt x="405262" y="46958"/>
                    <a:pt x="393147" y="39381"/>
                    <a:pt x="381075" y="31803"/>
                  </a:cubicBezTo>
                  <a:cubicBezTo>
                    <a:pt x="381717" y="30434"/>
                    <a:pt x="382316" y="29106"/>
                    <a:pt x="382959" y="27737"/>
                  </a:cubicBezTo>
                  <a:cubicBezTo>
                    <a:pt x="398199" y="32146"/>
                    <a:pt x="413396" y="36555"/>
                    <a:pt x="428636" y="40965"/>
                  </a:cubicBezTo>
                  <a:cubicBezTo>
                    <a:pt x="429449" y="39552"/>
                    <a:pt x="430220" y="38139"/>
                    <a:pt x="431033" y="36769"/>
                  </a:cubicBezTo>
                  <a:cubicBezTo>
                    <a:pt x="421572" y="29492"/>
                    <a:pt x="412069" y="22257"/>
                    <a:pt x="402608" y="14980"/>
                  </a:cubicBezTo>
                  <a:cubicBezTo>
                    <a:pt x="402993" y="13524"/>
                    <a:pt x="403378" y="12068"/>
                    <a:pt x="403764" y="10656"/>
                  </a:cubicBezTo>
                  <a:cubicBezTo>
                    <a:pt x="416136" y="12668"/>
                    <a:pt x="428507" y="14637"/>
                    <a:pt x="445074" y="17334"/>
                  </a:cubicBezTo>
                  <a:cubicBezTo>
                    <a:pt x="437369" y="11041"/>
                    <a:pt x="432788" y="7317"/>
                    <a:pt x="426667" y="2265"/>
                  </a:cubicBezTo>
                  <a:cubicBezTo>
                    <a:pt x="429963" y="1281"/>
                    <a:pt x="432360" y="-389"/>
                    <a:pt x="434329" y="82"/>
                  </a:cubicBezTo>
                  <a:cubicBezTo>
                    <a:pt x="494005" y="13738"/>
                    <a:pt x="553724" y="27137"/>
                    <a:pt x="613185" y="41564"/>
                  </a:cubicBezTo>
                  <a:cubicBezTo>
                    <a:pt x="641525" y="48413"/>
                    <a:pt x="669565" y="56718"/>
                    <a:pt x="697433" y="65366"/>
                  </a:cubicBezTo>
                  <a:cubicBezTo>
                    <a:pt x="726501" y="74356"/>
                    <a:pt x="734977" y="91051"/>
                    <a:pt x="721492" y="117250"/>
                  </a:cubicBezTo>
                  <a:cubicBezTo>
                    <a:pt x="692296" y="173929"/>
                    <a:pt x="704968" y="224872"/>
                    <a:pt x="740328" y="272989"/>
                  </a:cubicBezTo>
                  <a:cubicBezTo>
                    <a:pt x="753256" y="290627"/>
                    <a:pt x="768282" y="306723"/>
                    <a:pt x="782367" y="323547"/>
                  </a:cubicBezTo>
                  <a:cubicBezTo>
                    <a:pt x="781082" y="325088"/>
                    <a:pt x="779755" y="326586"/>
                    <a:pt x="778471" y="328127"/>
                  </a:cubicBezTo>
                  <a:cubicBezTo>
                    <a:pt x="769909" y="321492"/>
                    <a:pt x="761347" y="314857"/>
                    <a:pt x="752871" y="308264"/>
                  </a:cubicBezTo>
                  <a:cubicBezTo>
                    <a:pt x="736903" y="325816"/>
                    <a:pt x="734934" y="351287"/>
                    <a:pt x="747905" y="375602"/>
                  </a:cubicBezTo>
                  <a:cubicBezTo>
                    <a:pt x="767983" y="413231"/>
                    <a:pt x="800945" y="413446"/>
                    <a:pt x="838660" y="402487"/>
                  </a:cubicBezTo>
                  <a:cubicBezTo>
                    <a:pt x="834722" y="416785"/>
                    <a:pt x="829884" y="428001"/>
                    <a:pt x="829071" y="439473"/>
                  </a:cubicBezTo>
                  <a:cubicBezTo>
                    <a:pt x="828386" y="448934"/>
                    <a:pt x="832539" y="458737"/>
                    <a:pt x="834550" y="468369"/>
                  </a:cubicBezTo>
                  <a:cubicBezTo>
                    <a:pt x="836477" y="467856"/>
                    <a:pt x="838361" y="467342"/>
                    <a:pt x="840287" y="466871"/>
                  </a:cubicBezTo>
                  <a:cubicBezTo>
                    <a:pt x="844568" y="448891"/>
                    <a:pt x="848849" y="430869"/>
                    <a:pt x="853173" y="412889"/>
                  </a:cubicBezTo>
                  <a:cubicBezTo>
                    <a:pt x="855827" y="411947"/>
                    <a:pt x="858481" y="411005"/>
                    <a:pt x="861092" y="410021"/>
                  </a:cubicBezTo>
                  <a:cubicBezTo>
                    <a:pt x="867899" y="419739"/>
                    <a:pt x="878858" y="428857"/>
                    <a:pt x="880399" y="439345"/>
                  </a:cubicBezTo>
                  <a:cubicBezTo>
                    <a:pt x="882026" y="450390"/>
                    <a:pt x="874662" y="462804"/>
                    <a:pt x="871238" y="474577"/>
                  </a:cubicBezTo>
                  <a:lnTo>
                    <a:pt x="877659" y="477702"/>
                  </a:lnTo>
                  <a:cubicBezTo>
                    <a:pt x="885579" y="465887"/>
                    <a:pt x="893498" y="454114"/>
                    <a:pt x="902317" y="440972"/>
                  </a:cubicBezTo>
                  <a:cubicBezTo>
                    <a:pt x="965674" y="479842"/>
                    <a:pt x="1022568" y="526718"/>
                    <a:pt x="1072440" y="581985"/>
                  </a:cubicBezTo>
                  <a:cubicBezTo>
                    <a:pt x="1115806" y="630059"/>
                    <a:pt x="1150267" y="683185"/>
                    <a:pt x="1170302" y="745686"/>
                  </a:cubicBezTo>
                  <a:cubicBezTo>
                    <a:pt x="1187297" y="798641"/>
                    <a:pt x="1233231" y="815251"/>
                    <a:pt x="1283103" y="789737"/>
                  </a:cubicBezTo>
                  <a:cubicBezTo>
                    <a:pt x="1375656" y="742433"/>
                    <a:pt x="1399843" y="638150"/>
                    <a:pt x="1337642" y="550477"/>
                  </a:cubicBezTo>
                  <a:cubicBezTo>
                    <a:pt x="1309003" y="510108"/>
                    <a:pt x="1275098" y="476118"/>
                    <a:pt x="1221330" y="471880"/>
                  </a:cubicBezTo>
                  <a:cubicBezTo>
                    <a:pt x="1171886" y="467984"/>
                    <a:pt x="1144188" y="491529"/>
                    <a:pt x="1141577" y="540460"/>
                  </a:cubicBezTo>
                  <a:cubicBezTo>
                    <a:pt x="1127535" y="530871"/>
                    <a:pt x="1121071" y="512249"/>
                    <a:pt x="1125309" y="491058"/>
                  </a:cubicBezTo>
                  <a:cubicBezTo>
                    <a:pt x="1131731" y="459123"/>
                    <a:pt x="1157202" y="450604"/>
                    <a:pt x="1181303" y="445638"/>
                  </a:cubicBezTo>
                  <a:cubicBezTo>
                    <a:pt x="1156517" y="409935"/>
                    <a:pt x="1130104" y="374832"/>
                    <a:pt x="1106901" y="337716"/>
                  </a:cubicBezTo>
                  <a:cubicBezTo>
                    <a:pt x="1081216" y="296620"/>
                    <a:pt x="1078905" y="250215"/>
                    <a:pt x="1084256" y="203296"/>
                  </a:cubicBezTo>
                  <a:cubicBezTo>
                    <a:pt x="1087295" y="176498"/>
                    <a:pt x="1100737" y="155093"/>
                    <a:pt x="1120943" y="137756"/>
                  </a:cubicBezTo>
                  <a:cubicBezTo>
                    <a:pt x="1127878" y="131805"/>
                    <a:pt x="1135070" y="126069"/>
                    <a:pt x="1140207" y="116137"/>
                  </a:cubicBezTo>
                  <a:cubicBezTo>
                    <a:pt x="1132201" y="119990"/>
                    <a:pt x="1123511" y="122815"/>
                    <a:pt x="1116320" y="127781"/>
                  </a:cubicBezTo>
                  <a:cubicBezTo>
                    <a:pt x="1070171" y="159845"/>
                    <a:pt x="1049066" y="218108"/>
                    <a:pt x="1068074" y="280138"/>
                  </a:cubicBezTo>
                  <a:cubicBezTo>
                    <a:pt x="1079760" y="318281"/>
                    <a:pt x="1101422" y="353385"/>
                    <a:pt x="1118888" y="389772"/>
                  </a:cubicBezTo>
                  <a:cubicBezTo>
                    <a:pt x="1121456" y="395166"/>
                    <a:pt x="1125481" y="399875"/>
                    <a:pt x="1132159" y="409935"/>
                  </a:cubicBezTo>
                  <a:cubicBezTo>
                    <a:pt x="1030659" y="318024"/>
                    <a:pt x="1025179" y="181378"/>
                    <a:pt x="1096970" y="112156"/>
                  </a:cubicBezTo>
                  <a:cubicBezTo>
                    <a:pt x="1135412" y="75083"/>
                    <a:pt x="1181260" y="66179"/>
                    <a:pt x="1231433" y="75640"/>
                  </a:cubicBezTo>
                  <a:cubicBezTo>
                    <a:pt x="1279679" y="84758"/>
                    <a:pt x="1324585" y="100897"/>
                    <a:pt x="1357591" y="141266"/>
                  </a:cubicBezTo>
                  <a:cubicBezTo>
                    <a:pt x="1366367" y="151968"/>
                    <a:pt x="1381179" y="160830"/>
                    <a:pt x="1394749" y="163869"/>
                  </a:cubicBezTo>
                  <a:cubicBezTo>
                    <a:pt x="1423603" y="170290"/>
                    <a:pt x="1438157" y="151840"/>
                    <a:pt x="1429210" y="123843"/>
                  </a:cubicBezTo>
                  <a:cubicBezTo>
                    <a:pt x="1427926" y="119861"/>
                    <a:pt x="1426257" y="116052"/>
                    <a:pt x="1424630" y="111813"/>
                  </a:cubicBezTo>
                  <a:cubicBezTo>
                    <a:pt x="1443808" y="113783"/>
                    <a:pt x="1454253" y="125726"/>
                    <a:pt x="1458149" y="150299"/>
                  </a:cubicBezTo>
                  <a:cubicBezTo>
                    <a:pt x="1461188" y="169606"/>
                    <a:pt x="1456737" y="186173"/>
                    <a:pt x="1437258" y="194734"/>
                  </a:cubicBezTo>
                  <a:cubicBezTo>
                    <a:pt x="1414313" y="204837"/>
                    <a:pt x="1391538" y="203767"/>
                    <a:pt x="1369791" y="190710"/>
                  </a:cubicBezTo>
                  <a:cubicBezTo>
                    <a:pt x="1359774" y="184717"/>
                    <a:pt x="1349971" y="178339"/>
                    <a:pt x="1340039" y="172174"/>
                  </a:cubicBezTo>
                  <a:cubicBezTo>
                    <a:pt x="1338669" y="173929"/>
                    <a:pt x="1337342" y="175684"/>
                    <a:pt x="1335972" y="177440"/>
                  </a:cubicBezTo>
                  <a:cubicBezTo>
                    <a:pt x="1345690" y="186601"/>
                    <a:pt x="1355408" y="195719"/>
                    <a:pt x="1368079" y="207620"/>
                  </a:cubicBezTo>
                  <a:cubicBezTo>
                    <a:pt x="1355836" y="205522"/>
                    <a:pt x="1346803" y="204024"/>
                    <a:pt x="1337770" y="202483"/>
                  </a:cubicBezTo>
                  <a:cubicBezTo>
                    <a:pt x="1337471" y="204752"/>
                    <a:pt x="1337171" y="207021"/>
                    <a:pt x="1336872" y="209332"/>
                  </a:cubicBezTo>
                  <a:cubicBezTo>
                    <a:pt x="1354894" y="211302"/>
                    <a:pt x="1372916" y="214769"/>
                    <a:pt x="1390982" y="214940"/>
                  </a:cubicBezTo>
                  <a:cubicBezTo>
                    <a:pt x="1413713" y="215154"/>
                    <a:pt x="1436445" y="211259"/>
                    <a:pt x="1459134" y="211644"/>
                  </a:cubicBezTo>
                  <a:cubicBezTo>
                    <a:pt x="1489443" y="212158"/>
                    <a:pt x="1509819" y="228982"/>
                    <a:pt x="1522063" y="256893"/>
                  </a:cubicBezTo>
                  <a:cubicBezTo>
                    <a:pt x="1497919" y="240540"/>
                    <a:pt x="1477156" y="216096"/>
                    <a:pt x="1438714" y="226242"/>
                  </a:cubicBezTo>
                  <a:cubicBezTo>
                    <a:pt x="1479811" y="235146"/>
                    <a:pt x="1510547" y="253682"/>
                    <a:pt x="1529341" y="289599"/>
                  </a:cubicBezTo>
                  <a:cubicBezTo>
                    <a:pt x="1522791" y="285104"/>
                    <a:pt x="1516156" y="280738"/>
                    <a:pt x="1509691" y="276114"/>
                  </a:cubicBezTo>
                  <a:cubicBezTo>
                    <a:pt x="1481138" y="255652"/>
                    <a:pt x="1450443" y="242252"/>
                    <a:pt x="1414184" y="245677"/>
                  </a:cubicBezTo>
                  <a:cubicBezTo>
                    <a:pt x="1371033" y="249744"/>
                    <a:pt x="1329037" y="247261"/>
                    <a:pt x="1291323" y="221619"/>
                  </a:cubicBezTo>
                  <a:cubicBezTo>
                    <a:pt x="1302667" y="242038"/>
                    <a:pt x="1321674" y="250600"/>
                    <a:pt x="1342693" y="253554"/>
                  </a:cubicBezTo>
                  <a:cubicBezTo>
                    <a:pt x="1365168" y="256722"/>
                    <a:pt x="1388071" y="257107"/>
                    <a:pt x="1410802" y="258477"/>
                  </a:cubicBezTo>
                  <a:cubicBezTo>
                    <a:pt x="1445178" y="260489"/>
                    <a:pt x="1461659" y="271577"/>
                    <a:pt x="1468594" y="293752"/>
                  </a:cubicBezTo>
                  <a:cubicBezTo>
                    <a:pt x="1442781" y="291911"/>
                    <a:pt x="1415169" y="289899"/>
                    <a:pt x="1387557" y="288015"/>
                  </a:cubicBezTo>
                  <a:cubicBezTo>
                    <a:pt x="1369149" y="286731"/>
                    <a:pt x="1350527" y="286902"/>
                    <a:pt x="1332334" y="284162"/>
                  </a:cubicBezTo>
                  <a:cubicBezTo>
                    <a:pt x="1287684" y="277441"/>
                    <a:pt x="1259986" y="250429"/>
                    <a:pt x="1245645" y="208391"/>
                  </a:cubicBezTo>
                  <a:cubicBezTo>
                    <a:pt x="1241750" y="196961"/>
                    <a:pt x="1238068" y="185274"/>
                    <a:pt x="1232546" y="174657"/>
                  </a:cubicBezTo>
                  <a:cubicBezTo>
                    <a:pt x="1219618" y="149913"/>
                    <a:pt x="1201210" y="131976"/>
                    <a:pt x="1170772" y="133175"/>
                  </a:cubicBezTo>
                  <a:cubicBezTo>
                    <a:pt x="1140507" y="134331"/>
                    <a:pt x="1120558" y="151241"/>
                    <a:pt x="1107629" y="177183"/>
                  </a:cubicBezTo>
                  <a:cubicBezTo>
                    <a:pt x="1090805" y="210916"/>
                    <a:pt x="1091234" y="246148"/>
                    <a:pt x="1102107" y="281209"/>
                  </a:cubicBezTo>
                  <a:cubicBezTo>
                    <a:pt x="1119530" y="337631"/>
                    <a:pt x="1153221" y="382409"/>
                    <a:pt x="1201552" y="416314"/>
                  </a:cubicBezTo>
                  <a:cubicBezTo>
                    <a:pt x="1241792" y="444525"/>
                    <a:pt x="1282761" y="471794"/>
                    <a:pt x="1321717" y="501718"/>
                  </a:cubicBezTo>
                  <a:cubicBezTo>
                    <a:pt x="1385160" y="550434"/>
                    <a:pt x="1409133" y="615547"/>
                    <a:pt x="1395263" y="694358"/>
                  </a:cubicBezTo>
                  <a:cubicBezTo>
                    <a:pt x="1383491" y="761183"/>
                    <a:pt x="1320518" y="816235"/>
                    <a:pt x="1253437" y="818847"/>
                  </a:cubicBezTo>
                  <a:cubicBezTo>
                    <a:pt x="1225782" y="819917"/>
                    <a:pt x="1201338" y="812939"/>
                    <a:pt x="1182031" y="791877"/>
                  </a:cubicBezTo>
                  <a:cubicBezTo>
                    <a:pt x="1178393" y="787896"/>
                    <a:pt x="1173684" y="784856"/>
                    <a:pt x="1166449" y="778949"/>
                  </a:cubicBezTo>
                  <a:cubicBezTo>
                    <a:pt x="1164993" y="790978"/>
                    <a:pt x="1164009" y="799797"/>
                    <a:pt x="1162896" y="808573"/>
                  </a:cubicBezTo>
                  <a:cubicBezTo>
                    <a:pt x="1157887" y="848000"/>
                    <a:pt x="1144316" y="884259"/>
                    <a:pt x="1124753" y="918806"/>
                  </a:cubicBezTo>
                  <a:cubicBezTo>
                    <a:pt x="1091961" y="976726"/>
                    <a:pt x="1109513" y="1063500"/>
                    <a:pt x="1165464" y="1100316"/>
                  </a:cubicBezTo>
                  <a:cubicBezTo>
                    <a:pt x="1199069" y="1122448"/>
                    <a:pt x="1206604" y="1150317"/>
                    <a:pt x="1211612" y="1187261"/>
                  </a:cubicBezTo>
                  <a:cubicBezTo>
                    <a:pt x="1221415" y="1259651"/>
                    <a:pt x="1238710" y="1331014"/>
                    <a:pt x="1253008" y="1402804"/>
                  </a:cubicBezTo>
                  <a:cubicBezTo>
                    <a:pt x="1254379" y="1409782"/>
                    <a:pt x="1257289" y="1416503"/>
                    <a:pt x="1257974" y="1423524"/>
                  </a:cubicBezTo>
                  <a:cubicBezTo>
                    <a:pt x="1260543" y="1450622"/>
                    <a:pt x="1244233" y="1465048"/>
                    <a:pt x="1217991" y="1458798"/>
                  </a:cubicBezTo>
                  <a:cubicBezTo>
                    <a:pt x="1209771" y="1456829"/>
                    <a:pt x="1202108" y="1452291"/>
                    <a:pt x="1193889" y="1450493"/>
                  </a:cubicBezTo>
                  <a:cubicBezTo>
                    <a:pt x="1179591" y="1447325"/>
                    <a:pt x="1176851" y="1438336"/>
                    <a:pt x="1182074" y="1426948"/>
                  </a:cubicBezTo>
                  <a:cubicBezTo>
                    <a:pt x="1195173" y="1398395"/>
                    <a:pt x="1192263" y="1368899"/>
                    <a:pt x="1183572" y="1341159"/>
                  </a:cubicBezTo>
                  <a:cubicBezTo>
                    <a:pt x="1168931" y="1294412"/>
                    <a:pt x="1150695" y="1248734"/>
                    <a:pt x="1133272" y="1202886"/>
                  </a:cubicBezTo>
                  <a:cubicBezTo>
                    <a:pt x="1130618" y="1195865"/>
                    <a:pt x="1125224" y="1189144"/>
                    <a:pt x="1119530" y="1184093"/>
                  </a:cubicBezTo>
                  <a:cubicBezTo>
                    <a:pt x="1078519" y="1147791"/>
                    <a:pt x="1037123" y="1111917"/>
                    <a:pt x="993886" y="1074202"/>
                  </a:cubicBezTo>
                  <a:cubicBezTo>
                    <a:pt x="982927" y="1089314"/>
                    <a:pt x="971796" y="1104597"/>
                    <a:pt x="960709" y="1119880"/>
                  </a:cubicBezTo>
                  <a:cubicBezTo>
                    <a:pt x="958954" y="1118809"/>
                    <a:pt x="957198" y="1117739"/>
                    <a:pt x="955486" y="1116712"/>
                  </a:cubicBezTo>
                  <a:cubicBezTo>
                    <a:pt x="961051" y="1104597"/>
                    <a:pt x="966574" y="1092482"/>
                    <a:pt x="972139" y="1080367"/>
                  </a:cubicBezTo>
                  <a:cubicBezTo>
                    <a:pt x="971539" y="1080024"/>
                    <a:pt x="970897" y="1079682"/>
                    <a:pt x="970298" y="1079339"/>
                  </a:cubicBezTo>
                  <a:cubicBezTo>
                    <a:pt x="959938" y="1091583"/>
                    <a:pt x="949621" y="1103826"/>
                    <a:pt x="939262" y="1116070"/>
                  </a:cubicBezTo>
                  <a:cubicBezTo>
                    <a:pt x="938277" y="1114999"/>
                    <a:pt x="937292" y="1113886"/>
                    <a:pt x="936265" y="1112816"/>
                  </a:cubicBezTo>
                  <a:cubicBezTo>
                    <a:pt x="942172" y="1095136"/>
                    <a:pt x="948123" y="1077456"/>
                    <a:pt x="954030" y="1059776"/>
                  </a:cubicBezTo>
                  <a:cubicBezTo>
                    <a:pt x="952661" y="1059476"/>
                    <a:pt x="951333" y="1059176"/>
                    <a:pt x="949964" y="1058920"/>
                  </a:cubicBezTo>
                  <a:lnTo>
                    <a:pt x="911821" y="1100102"/>
                  </a:lnTo>
                  <a:cubicBezTo>
                    <a:pt x="909766" y="1098475"/>
                    <a:pt x="907754" y="1096848"/>
                    <a:pt x="905699" y="1095179"/>
                  </a:cubicBezTo>
                  <a:cubicBezTo>
                    <a:pt x="911307" y="1084562"/>
                    <a:pt x="919013" y="1074502"/>
                    <a:pt x="921881" y="1063243"/>
                  </a:cubicBezTo>
                  <a:cubicBezTo>
                    <a:pt x="924664" y="1052327"/>
                    <a:pt x="922480" y="1040169"/>
                    <a:pt x="922480" y="1024458"/>
                  </a:cubicBezTo>
                  <a:cubicBezTo>
                    <a:pt x="906470" y="1033919"/>
                    <a:pt x="895553" y="1040383"/>
                    <a:pt x="884594" y="1046805"/>
                  </a:cubicBezTo>
                  <a:cubicBezTo>
                    <a:pt x="883567" y="1045520"/>
                    <a:pt x="882540" y="1044193"/>
                    <a:pt x="881512" y="1042909"/>
                  </a:cubicBezTo>
                  <a:cubicBezTo>
                    <a:pt x="882968" y="1040169"/>
                    <a:pt x="883909" y="1036916"/>
                    <a:pt x="886007" y="1034775"/>
                  </a:cubicBezTo>
                  <a:cubicBezTo>
                    <a:pt x="904458" y="1016196"/>
                    <a:pt x="908182" y="993721"/>
                    <a:pt x="896281" y="971932"/>
                  </a:cubicBezTo>
                  <a:cubicBezTo>
                    <a:pt x="862847" y="910715"/>
                    <a:pt x="866700" y="843890"/>
                    <a:pt x="864602" y="778050"/>
                  </a:cubicBezTo>
                  <a:cubicBezTo>
                    <a:pt x="863618" y="746671"/>
                    <a:pt x="867385" y="715677"/>
                    <a:pt x="840758" y="690762"/>
                  </a:cubicBezTo>
                  <a:cubicBezTo>
                    <a:pt x="834850" y="685240"/>
                    <a:pt x="837547" y="670556"/>
                    <a:pt x="836306" y="660068"/>
                  </a:cubicBezTo>
                  <a:cubicBezTo>
                    <a:pt x="834080" y="659640"/>
                    <a:pt x="831853" y="659169"/>
                    <a:pt x="829628" y="658741"/>
                  </a:cubicBezTo>
                  <a:close/>
                  <a:moveTo>
                    <a:pt x="1059555" y="1059176"/>
                  </a:moveTo>
                  <a:cubicBezTo>
                    <a:pt x="1068459" y="1061103"/>
                    <a:pt x="1075223" y="1062516"/>
                    <a:pt x="1083656" y="1064313"/>
                  </a:cubicBezTo>
                  <a:cubicBezTo>
                    <a:pt x="1079718" y="1072704"/>
                    <a:pt x="1076550" y="1079511"/>
                    <a:pt x="1073168" y="1086745"/>
                  </a:cubicBezTo>
                  <a:cubicBezTo>
                    <a:pt x="1075950" y="1088543"/>
                    <a:pt x="1078091" y="1090598"/>
                    <a:pt x="1080659" y="1091497"/>
                  </a:cubicBezTo>
                  <a:cubicBezTo>
                    <a:pt x="1108528" y="1101215"/>
                    <a:pt x="1132501" y="1114357"/>
                    <a:pt x="1140164" y="1146721"/>
                  </a:cubicBezTo>
                  <a:cubicBezTo>
                    <a:pt x="1141491" y="1152329"/>
                    <a:pt x="1152407" y="1155711"/>
                    <a:pt x="1159428" y="1160462"/>
                  </a:cubicBezTo>
                  <a:cubicBezTo>
                    <a:pt x="1160969" y="1165600"/>
                    <a:pt x="1160926" y="1175146"/>
                    <a:pt x="1165550" y="1178956"/>
                  </a:cubicBezTo>
                  <a:cubicBezTo>
                    <a:pt x="1185798" y="1195566"/>
                    <a:pt x="1193290" y="1217955"/>
                    <a:pt x="1198342" y="1242014"/>
                  </a:cubicBezTo>
                  <a:cubicBezTo>
                    <a:pt x="1208230" y="1289403"/>
                    <a:pt x="1217905" y="1336835"/>
                    <a:pt x="1228179" y="1384139"/>
                  </a:cubicBezTo>
                  <a:cubicBezTo>
                    <a:pt x="1229934" y="1392273"/>
                    <a:pt x="1234087" y="1399850"/>
                    <a:pt x="1237126" y="1407727"/>
                  </a:cubicBezTo>
                  <a:cubicBezTo>
                    <a:pt x="1238882" y="1407171"/>
                    <a:pt x="1240679" y="1406614"/>
                    <a:pt x="1242435" y="1406058"/>
                  </a:cubicBezTo>
                  <a:cubicBezTo>
                    <a:pt x="1241364" y="1397838"/>
                    <a:pt x="1240851" y="1389448"/>
                    <a:pt x="1239095" y="1381400"/>
                  </a:cubicBezTo>
                  <a:cubicBezTo>
                    <a:pt x="1225397" y="1318085"/>
                    <a:pt x="1210156" y="1255113"/>
                    <a:pt x="1198085" y="1191499"/>
                  </a:cubicBezTo>
                  <a:cubicBezTo>
                    <a:pt x="1192305" y="1161062"/>
                    <a:pt x="1179334" y="1139272"/>
                    <a:pt x="1154377" y="1119922"/>
                  </a:cubicBezTo>
                  <a:cubicBezTo>
                    <a:pt x="1093160" y="1072533"/>
                    <a:pt x="1078647" y="1003396"/>
                    <a:pt x="1109684" y="932590"/>
                  </a:cubicBezTo>
                  <a:cubicBezTo>
                    <a:pt x="1116148" y="917821"/>
                    <a:pt x="1119145" y="901511"/>
                    <a:pt x="1123725" y="885886"/>
                  </a:cubicBezTo>
                  <a:cubicBezTo>
                    <a:pt x="1116919" y="885115"/>
                    <a:pt x="1114607" y="885714"/>
                    <a:pt x="1113665" y="887213"/>
                  </a:cubicBezTo>
                  <a:cubicBezTo>
                    <a:pt x="1089735" y="925655"/>
                    <a:pt x="1062423" y="959260"/>
                    <a:pt x="1012807" y="964954"/>
                  </a:cubicBezTo>
                  <a:cubicBezTo>
                    <a:pt x="1008398" y="965467"/>
                    <a:pt x="1005016" y="975057"/>
                    <a:pt x="1001163" y="980451"/>
                  </a:cubicBezTo>
                  <a:cubicBezTo>
                    <a:pt x="1006600" y="983961"/>
                    <a:pt x="1011694" y="989655"/>
                    <a:pt x="1017516" y="990511"/>
                  </a:cubicBezTo>
                  <a:cubicBezTo>
                    <a:pt x="1028261" y="992138"/>
                    <a:pt x="1039434" y="990982"/>
                    <a:pt x="1057842" y="990982"/>
                  </a:cubicBezTo>
                  <a:cubicBezTo>
                    <a:pt x="1045856" y="1005708"/>
                    <a:pt x="1037594" y="1015811"/>
                    <a:pt x="1027705" y="1027969"/>
                  </a:cubicBezTo>
                  <a:cubicBezTo>
                    <a:pt x="1042260" y="1031351"/>
                    <a:pt x="1055616" y="1034433"/>
                    <a:pt x="1070343" y="1037815"/>
                  </a:cubicBezTo>
                  <a:cubicBezTo>
                    <a:pt x="1066576" y="1045263"/>
                    <a:pt x="1063493" y="1051385"/>
                    <a:pt x="1059512" y="1059176"/>
                  </a:cubicBezTo>
                  <a:close/>
                  <a:moveTo>
                    <a:pt x="1101379" y="873771"/>
                  </a:moveTo>
                  <a:cubicBezTo>
                    <a:pt x="1128948" y="855962"/>
                    <a:pt x="1135840" y="829335"/>
                    <a:pt x="1138152" y="801723"/>
                  </a:cubicBezTo>
                  <a:cubicBezTo>
                    <a:pt x="1143803" y="734128"/>
                    <a:pt x="1121243" y="673339"/>
                    <a:pt x="1077534" y="624622"/>
                  </a:cubicBezTo>
                  <a:cubicBezTo>
                    <a:pt x="1029331" y="570897"/>
                    <a:pt x="973380" y="524150"/>
                    <a:pt x="920725" y="474448"/>
                  </a:cubicBezTo>
                  <a:cubicBezTo>
                    <a:pt x="920168" y="473892"/>
                    <a:pt x="918456" y="474577"/>
                    <a:pt x="909252" y="475476"/>
                  </a:cubicBezTo>
                  <a:cubicBezTo>
                    <a:pt x="924107" y="488276"/>
                    <a:pt x="935622" y="497351"/>
                    <a:pt x="946111" y="507411"/>
                  </a:cubicBezTo>
                  <a:cubicBezTo>
                    <a:pt x="1003732" y="562635"/>
                    <a:pt x="1059897" y="619100"/>
                    <a:pt x="1101550" y="688194"/>
                  </a:cubicBezTo>
                  <a:cubicBezTo>
                    <a:pt x="1124410" y="726122"/>
                    <a:pt x="1131303" y="766449"/>
                    <a:pt x="1121157" y="809215"/>
                  </a:cubicBezTo>
                  <a:cubicBezTo>
                    <a:pt x="1116148" y="830362"/>
                    <a:pt x="1108485" y="850825"/>
                    <a:pt x="1101336" y="873813"/>
                  </a:cubicBezTo>
                  <a:close/>
                  <a:moveTo>
                    <a:pt x="822221" y="570512"/>
                  </a:moveTo>
                  <a:cubicBezTo>
                    <a:pt x="828814" y="542900"/>
                    <a:pt x="834294" y="519997"/>
                    <a:pt x="840458" y="494226"/>
                  </a:cubicBezTo>
                  <a:cubicBezTo>
                    <a:pt x="815415" y="504800"/>
                    <a:pt x="806682" y="543028"/>
                    <a:pt x="822221" y="570512"/>
                  </a:cubicBezTo>
                  <a:close/>
                  <a:moveTo>
                    <a:pt x="865202" y="497694"/>
                  </a:moveTo>
                  <a:cubicBezTo>
                    <a:pt x="863618" y="520639"/>
                    <a:pt x="862163" y="541145"/>
                    <a:pt x="860750" y="561650"/>
                  </a:cubicBezTo>
                  <a:cubicBezTo>
                    <a:pt x="886821" y="532155"/>
                    <a:pt x="887677" y="513747"/>
                    <a:pt x="865202" y="497694"/>
                  </a:cubicBezTo>
                  <a:close/>
                  <a:moveTo>
                    <a:pt x="815800" y="660582"/>
                  </a:moveTo>
                  <a:cubicBezTo>
                    <a:pt x="820081" y="641660"/>
                    <a:pt x="824362" y="622739"/>
                    <a:pt x="829285" y="600863"/>
                  </a:cubicBezTo>
                  <a:cubicBezTo>
                    <a:pt x="805783" y="610110"/>
                    <a:pt x="800689" y="632242"/>
                    <a:pt x="815800" y="660582"/>
                  </a:cubicBezTo>
                  <a:close/>
                  <a:moveTo>
                    <a:pt x="845681" y="553902"/>
                  </a:moveTo>
                  <a:lnTo>
                    <a:pt x="838746" y="554458"/>
                  </a:lnTo>
                  <a:lnTo>
                    <a:pt x="838746" y="618201"/>
                  </a:lnTo>
                  <a:cubicBezTo>
                    <a:pt x="846580" y="596839"/>
                    <a:pt x="856854" y="575606"/>
                    <a:pt x="845681" y="553902"/>
                  </a:cubicBezTo>
                  <a:close/>
                  <a:moveTo>
                    <a:pt x="854500" y="659383"/>
                  </a:moveTo>
                  <a:cubicBezTo>
                    <a:pt x="875390" y="630616"/>
                    <a:pt x="874406" y="613877"/>
                    <a:pt x="854500" y="604716"/>
                  </a:cubicBezTo>
                  <a:lnTo>
                    <a:pt x="854500" y="659383"/>
                  </a:lnTo>
                  <a:close/>
                  <a:moveTo>
                    <a:pt x="844910" y="510665"/>
                  </a:moveTo>
                  <a:cubicBezTo>
                    <a:pt x="864389" y="484294"/>
                    <a:pt x="865758" y="474577"/>
                    <a:pt x="850904" y="459080"/>
                  </a:cubicBezTo>
                  <a:cubicBezTo>
                    <a:pt x="848635" y="478686"/>
                    <a:pt x="846751" y="494697"/>
                    <a:pt x="844910" y="51066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9" name="Freeform: Shape 38">
              <a:extLst>
                <a:ext uri="{FF2B5EF4-FFF2-40B4-BE49-F238E27FC236}">
                  <a16:creationId xmlns:a16="http://schemas.microsoft.com/office/drawing/2014/main" id="{7D1E1CB0-ADA1-1EF4-BC40-2254D13A2755}"/>
                </a:ext>
              </a:extLst>
            </p:cNvPr>
            <p:cNvSpPr/>
            <p:nvPr/>
          </p:nvSpPr>
          <p:spPr>
            <a:xfrm>
              <a:off x="-6524860" y="2324787"/>
              <a:ext cx="1472928" cy="421888"/>
            </a:xfrm>
            <a:custGeom>
              <a:avLst/>
              <a:gdLst>
                <a:gd name="connsiteX0" fmla="*/ 559727 w 1472928"/>
                <a:gd name="connsiteY0" fmla="*/ 218452 h 421888"/>
                <a:gd name="connsiteX1" fmla="*/ 758361 w 1472928"/>
                <a:gd name="connsiteY1" fmla="*/ 147303 h 421888"/>
                <a:gd name="connsiteX2" fmla="*/ 1092057 w 1472928"/>
                <a:gd name="connsiteY2" fmla="*/ 22729 h 421888"/>
                <a:gd name="connsiteX3" fmla="*/ 1421473 w 1472928"/>
                <a:gd name="connsiteY3" fmla="*/ 41651 h 421888"/>
                <a:gd name="connsiteX4" fmla="*/ 1472929 w 1472928"/>
                <a:gd name="connsiteY4" fmla="*/ 70504 h 421888"/>
                <a:gd name="connsiteX5" fmla="*/ 1470232 w 1472928"/>
                <a:gd name="connsiteY5" fmla="*/ 76412 h 421888"/>
                <a:gd name="connsiteX6" fmla="*/ 1435171 w 1472928"/>
                <a:gd name="connsiteY6" fmla="*/ 62541 h 421888"/>
                <a:gd name="connsiteX7" fmla="*/ 1434315 w 1472928"/>
                <a:gd name="connsiteY7" fmla="*/ 64768 h 421888"/>
                <a:gd name="connsiteX8" fmla="*/ 1467321 w 1472928"/>
                <a:gd name="connsiteY8" fmla="*/ 88484 h 421888"/>
                <a:gd name="connsiteX9" fmla="*/ 1465309 w 1472928"/>
                <a:gd name="connsiteY9" fmla="*/ 92080 h 421888"/>
                <a:gd name="connsiteX10" fmla="*/ 1437226 w 1472928"/>
                <a:gd name="connsiteY10" fmla="*/ 80050 h 421888"/>
                <a:gd name="connsiteX11" fmla="*/ 1435985 w 1472928"/>
                <a:gd name="connsiteY11" fmla="*/ 82448 h 421888"/>
                <a:gd name="connsiteX12" fmla="*/ 1460942 w 1472928"/>
                <a:gd name="connsiteY12" fmla="*/ 102183 h 421888"/>
                <a:gd name="connsiteX13" fmla="*/ 1459016 w 1472928"/>
                <a:gd name="connsiteY13" fmla="*/ 105393 h 421888"/>
                <a:gd name="connsiteX14" fmla="*/ 1419803 w 1472928"/>
                <a:gd name="connsiteY14" fmla="*/ 88270 h 421888"/>
                <a:gd name="connsiteX15" fmla="*/ 1418604 w 1472928"/>
                <a:gd name="connsiteY15" fmla="*/ 90924 h 421888"/>
                <a:gd name="connsiteX16" fmla="*/ 1453622 w 1472928"/>
                <a:gd name="connsiteY16" fmla="*/ 114126 h 421888"/>
                <a:gd name="connsiteX17" fmla="*/ 1451910 w 1472928"/>
                <a:gd name="connsiteY17" fmla="*/ 118065 h 421888"/>
                <a:gd name="connsiteX18" fmla="*/ 1428878 w 1472928"/>
                <a:gd name="connsiteY18" fmla="*/ 109503 h 421888"/>
                <a:gd name="connsiteX19" fmla="*/ 1427337 w 1472928"/>
                <a:gd name="connsiteY19" fmla="*/ 111729 h 421888"/>
                <a:gd name="connsiteX20" fmla="*/ 1452081 w 1472928"/>
                <a:gd name="connsiteY20" fmla="*/ 130736 h 421888"/>
                <a:gd name="connsiteX21" fmla="*/ 1450668 w 1472928"/>
                <a:gd name="connsiteY21" fmla="*/ 133861 h 421888"/>
                <a:gd name="connsiteX22" fmla="*/ 1423913 w 1472928"/>
                <a:gd name="connsiteY22" fmla="*/ 122817 h 421888"/>
                <a:gd name="connsiteX23" fmla="*/ 1422543 w 1472928"/>
                <a:gd name="connsiteY23" fmla="*/ 125128 h 421888"/>
                <a:gd name="connsiteX24" fmla="*/ 1453237 w 1472928"/>
                <a:gd name="connsiteY24" fmla="*/ 148759 h 421888"/>
                <a:gd name="connsiteX25" fmla="*/ 1451610 w 1472928"/>
                <a:gd name="connsiteY25" fmla="*/ 152226 h 421888"/>
                <a:gd name="connsiteX26" fmla="*/ 1428279 w 1472928"/>
                <a:gd name="connsiteY26" fmla="*/ 143365 h 421888"/>
                <a:gd name="connsiteX27" fmla="*/ 1426524 w 1472928"/>
                <a:gd name="connsiteY27" fmla="*/ 145634 h 421888"/>
                <a:gd name="connsiteX28" fmla="*/ 1445231 w 1472928"/>
                <a:gd name="connsiteY28" fmla="*/ 162629 h 421888"/>
                <a:gd name="connsiteX29" fmla="*/ 1444076 w 1472928"/>
                <a:gd name="connsiteY29" fmla="*/ 165026 h 421888"/>
                <a:gd name="connsiteX30" fmla="*/ 1406404 w 1472928"/>
                <a:gd name="connsiteY30" fmla="*/ 148288 h 421888"/>
                <a:gd name="connsiteX31" fmla="*/ 1404863 w 1472928"/>
                <a:gd name="connsiteY31" fmla="*/ 150428 h 421888"/>
                <a:gd name="connsiteX32" fmla="*/ 1424341 w 1472928"/>
                <a:gd name="connsiteY32" fmla="*/ 164598 h 421888"/>
                <a:gd name="connsiteX33" fmla="*/ 1422928 w 1472928"/>
                <a:gd name="connsiteY33" fmla="*/ 166867 h 421888"/>
                <a:gd name="connsiteX34" fmla="*/ 1379220 w 1472928"/>
                <a:gd name="connsiteY34" fmla="*/ 151542 h 421888"/>
                <a:gd name="connsiteX35" fmla="*/ 1175492 w 1472928"/>
                <a:gd name="connsiteY35" fmla="*/ 146233 h 421888"/>
                <a:gd name="connsiteX36" fmla="*/ 785288 w 1472928"/>
                <a:gd name="connsiteY36" fmla="*/ 295508 h 421888"/>
                <a:gd name="connsiteX37" fmla="*/ 372609 w 1472928"/>
                <a:gd name="connsiteY37" fmla="*/ 415331 h 421888"/>
                <a:gd name="connsiteX38" fmla="*/ 95764 w 1472928"/>
                <a:gd name="connsiteY38" fmla="*/ 386220 h 421888"/>
                <a:gd name="connsiteX39" fmla="*/ 16096 w 1472928"/>
                <a:gd name="connsiteY39" fmla="*/ 338745 h 421888"/>
                <a:gd name="connsiteX40" fmla="*/ 19435 w 1472928"/>
                <a:gd name="connsiteY40" fmla="*/ 332581 h 421888"/>
                <a:gd name="connsiteX41" fmla="*/ 33862 w 1472928"/>
                <a:gd name="connsiteY41" fmla="*/ 336862 h 421888"/>
                <a:gd name="connsiteX42" fmla="*/ 36773 w 1472928"/>
                <a:gd name="connsiteY42" fmla="*/ 333223 h 421888"/>
                <a:gd name="connsiteX43" fmla="*/ 856 w 1472928"/>
                <a:gd name="connsiteY43" fmla="*/ 304969 h 421888"/>
                <a:gd name="connsiteX44" fmla="*/ 5736 w 1472928"/>
                <a:gd name="connsiteY44" fmla="*/ 298933 h 421888"/>
                <a:gd name="connsiteX45" fmla="*/ 54153 w 1472928"/>
                <a:gd name="connsiteY45" fmla="*/ 320295 h 421888"/>
                <a:gd name="connsiteX46" fmla="*/ 55352 w 1472928"/>
                <a:gd name="connsiteY46" fmla="*/ 317555 h 421888"/>
                <a:gd name="connsiteX47" fmla="*/ 0 w 1472928"/>
                <a:gd name="connsiteY47" fmla="*/ 278256 h 421888"/>
                <a:gd name="connsiteX48" fmla="*/ 3168 w 1472928"/>
                <a:gd name="connsiteY48" fmla="*/ 273376 h 421888"/>
                <a:gd name="connsiteX49" fmla="*/ 36302 w 1472928"/>
                <a:gd name="connsiteY49" fmla="*/ 289515 h 421888"/>
                <a:gd name="connsiteX50" fmla="*/ 38228 w 1472928"/>
                <a:gd name="connsiteY50" fmla="*/ 287160 h 421888"/>
                <a:gd name="connsiteX51" fmla="*/ 985 w 1472928"/>
                <a:gd name="connsiteY51" fmla="*/ 253341 h 421888"/>
                <a:gd name="connsiteX52" fmla="*/ 3382 w 1472928"/>
                <a:gd name="connsiteY52" fmla="*/ 249617 h 421888"/>
                <a:gd name="connsiteX53" fmla="*/ 33134 w 1472928"/>
                <a:gd name="connsiteY53" fmla="*/ 264429 h 421888"/>
                <a:gd name="connsiteX54" fmla="*/ 34718 w 1472928"/>
                <a:gd name="connsiteY54" fmla="*/ 262032 h 421888"/>
                <a:gd name="connsiteX55" fmla="*/ 3853 w 1472928"/>
                <a:gd name="connsiteY55" fmla="*/ 229625 h 421888"/>
                <a:gd name="connsiteX56" fmla="*/ 6721 w 1472928"/>
                <a:gd name="connsiteY56" fmla="*/ 226029 h 421888"/>
                <a:gd name="connsiteX57" fmla="*/ 51157 w 1472928"/>
                <a:gd name="connsiteY57" fmla="*/ 256723 h 421888"/>
                <a:gd name="connsiteX58" fmla="*/ 54539 w 1472928"/>
                <a:gd name="connsiteY58" fmla="*/ 252100 h 421888"/>
                <a:gd name="connsiteX59" fmla="*/ 28596 w 1472928"/>
                <a:gd name="connsiteY59" fmla="*/ 228512 h 421888"/>
                <a:gd name="connsiteX60" fmla="*/ 11516 w 1472928"/>
                <a:gd name="connsiteY60" fmla="*/ 201200 h 421888"/>
                <a:gd name="connsiteX61" fmla="*/ 70592 w 1472928"/>
                <a:gd name="connsiteY61" fmla="*/ 237716 h 421888"/>
                <a:gd name="connsiteX62" fmla="*/ 310922 w 1472928"/>
                <a:gd name="connsiteY62" fmla="*/ 279669 h 421888"/>
                <a:gd name="connsiteX63" fmla="*/ 545387 w 1472928"/>
                <a:gd name="connsiteY63" fmla="*/ 225387 h 421888"/>
                <a:gd name="connsiteX64" fmla="*/ 560113 w 1472928"/>
                <a:gd name="connsiteY64" fmla="*/ 217810 h 421888"/>
                <a:gd name="connsiteX65" fmla="*/ 559599 w 1472928"/>
                <a:gd name="connsiteY65" fmla="*/ 218366 h 421888"/>
                <a:gd name="connsiteX66" fmla="*/ 179712 w 1472928"/>
                <a:gd name="connsiteY66" fmla="*/ 395981 h 421888"/>
                <a:gd name="connsiteX67" fmla="*/ 283010 w 1472928"/>
                <a:gd name="connsiteY67" fmla="*/ 401632 h 421888"/>
                <a:gd name="connsiteX68" fmla="*/ 323850 w 1472928"/>
                <a:gd name="connsiteY68" fmla="*/ 353728 h 421888"/>
                <a:gd name="connsiteX69" fmla="*/ 288575 w 1472928"/>
                <a:gd name="connsiteY69" fmla="*/ 305868 h 421888"/>
                <a:gd name="connsiteX70" fmla="*/ 183693 w 1472928"/>
                <a:gd name="connsiteY70" fmla="*/ 290970 h 421888"/>
                <a:gd name="connsiteX71" fmla="*/ 179755 w 1472928"/>
                <a:gd name="connsiteY71" fmla="*/ 395981 h 421888"/>
                <a:gd name="connsiteX72" fmla="*/ 676382 w 1472928"/>
                <a:gd name="connsiteY72" fmla="*/ 200087 h 421888"/>
                <a:gd name="connsiteX73" fmla="*/ 628479 w 1472928"/>
                <a:gd name="connsiteY73" fmla="*/ 218966 h 421888"/>
                <a:gd name="connsiteX74" fmla="*/ 647272 w 1472928"/>
                <a:gd name="connsiteY74" fmla="*/ 244351 h 421888"/>
                <a:gd name="connsiteX75" fmla="*/ 659558 w 1472928"/>
                <a:gd name="connsiteY75" fmla="*/ 273804 h 421888"/>
                <a:gd name="connsiteX76" fmla="*/ 728909 w 1472928"/>
                <a:gd name="connsiteY76" fmla="*/ 302914 h 421888"/>
                <a:gd name="connsiteX77" fmla="*/ 759175 w 1472928"/>
                <a:gd name="connsiteY77" fmla="*/ 232108 h 421888"/>
                <a:gd name="connsiteX78" fmla="*/ 742479 w 1472928"/>
                <a:gd name="connsiteY78" fmla="*/ 172475 h 421888"/>
                <a:gd name="connsiteX79" fmla="*/ 706734 w 1472928"/>
                <a:gd name="connsiteY79" fmla="*/ 187330 h 421888"/>
                <a:gd name="connsiteX80" fmla="*/ 741666 w 1472928"/>
                <a:gd name="connsiteY80" fmla="*/ 269994 h 421888"/>
                <a:gd name="connsiteX81" fmla="*/ 722915 w 1472928"/>
                <a:gd name="connsiteY81" fmla="*/ 291484 h 421888"/>
                <a:gd name="connsiteX82" fmla="*/ 707718 w 1472928"/>
                <a:gd name="connsiteY82" fmla="*/ 285833 h 421888"/>
                <a:gd name="connsiteX83" fmla="*/ 676425 w 1472928"/>
                <a:gd name="connsiteY83" fmla="*/ 200044 h 421888"/>
                <a:gd name="connsiteX84" fmla="*/ 605105 w 1472928"/>
                <a:gd name="connsiteY84" fmla="*/ 322264 h 421888"/>
                <a:gd name="connsiteX85" fmla="*/ 563323 w 1472928"/>
                <a:gd name="connsiteY85" fmla="*/ 345894 h 421888"/>
                <a:gd name="connsiteX86" fmla="*/ 543075 w 1472928"/>
                <a:gd name="connsiteY86" fmla="*/ 344310 h 421888"/>
                <a:gd name="connsiteX87" fmla="*/ 538623 w 1472928"/>
                <a:gd name="connsiteY87" fmla="*/ 316185 h 421888"/>
                <a:gd name="connsiteX88" fmla="*/ 559171 w 1472928"/>
                <a:gd name="connsiteY88" fmla="*/ 309892 h 421888"/>
                <a:gd name="connsiteX89" fmla="*/ 575096 w 1472928"/>
                <a:gd name="connsiteY89" fmla="*/ 312118 h 421888"/>
                <a:gd name="connsiteX90" fmla="*/ 565721 w 1472928"/>
                <a:gd name="connsiteY90" fmla="*/ 288273 h 421888"/>
                <a:gd name="connsiteX91" fmla="*/ 520001 w 1472928"/>
                <a:gd name="connsiteY91" fmla="*/ 264686 h 421888"/>
                <a:gd name="connsiteX92" fmla="*/ 584257 w 1472928"/>
                <a:gd name="connsiteY92" fmla="*/ 260662 h 421888"/>
                <a:gd name="connsiteX93" fmla="*/ 564907 w 1472928"/>
                <a:gd name="connsiteY93" fmla="*/ 239771 h 421888"/>
                <a:gd name="connsiteX94" fmla="*/ 471798 w 1472928"/>
                <a:gd name="connsiteY94" fmla="*/ 268110 h 421888"/>
                <a:gd name="connsiteX95" fmla="*/ 505531 w 1472928"/>
                <a:gd name="connsiteY95" fmla="*/ 376203 h 421888"/>
                <a:gd name="connsiteX96" fmla="*/ 589865 w 1472928"/>
                <a:gd name="connsiteY96" fmla="*/ 350518 h 421888"/>
                <a:gd name="connsiteX97" fmla="*/ 605062 w 1472928"/>
                <a:gd name="connsiteY97" fmla="*/ 322221 h 421888"/>
                <a:gd name="connsiteX98" fmla="*/ 1036919 w 1472928"/>
                <a:gd name="connsiteY98" fmla="*/ 148716 h 421888"/>
                <a:gd name="connsiteX99" fmla="*/ 994753 w 1472928"/>
                <a:gd name="connsiteY99" fmla="*/ 176799 h 421888"/>
                <a:gd name="connsiteX100" fmla="*/ 976302 w 1472928"/>
                <a:gd name="connsiteY100" fmla="*/ 178554 h 421888"/>
                <a:gd name="connsiteX101" fmla="*/ 968725 w 1472928"/>
                <a:gd name="connsiteY101" fmla="*/ 150856 h 421888"/>
                <a:gd name="connsiteX102" fmla="*/ 987646 w 1472928"/>
                <a:gd name="connsiteY102" fmla="*/ 141139 h 421888"/>
                <a:gd name="connsiteX103" fmla="*/ 1004641 w 1472928"/>
                <a:gd name="connsiteY103" fmla="*/ 143408 h 421888"/>
                <a:gd name="connsiteX104" fmla="*/ 996379 w 1472928"/>
                <a:gd name="connsiteY104" fmla="*/ 123716 h 421888"/>
                <a:gd name="connsiteX105" fmla="*/ 962988 w 1472928"/>
                <a:gd name="connsiteY105" fmla="*/ 134033 h 421888"/>
                <a:gd name="connsiteX106" fmla="*/ 941412 w 1472928"/>
                <a:gd name="connsiteY106" fmla="*/ 96618 h 421888"/>
                <a:gd name="connsiteX107" fmla="*/ 1008408 w 1472928"/>
                <a:gd name="connsiteY107" fmla="*/ 88313 h 421888"/>
                <a:gd name="connsiteX108" fmla="*/ 999119 w 1472928"/>
                <a:gd name="connsiteY108" fmla="*/ 68621 h 421888"/>
                <a:gd name="connsiteX109" fmla="*/ 896377 w 1472928"/>
                <a:gd name="connsiteY109" fmla="*/ 108476 h 421888"/>
                <a:gd name="connsiteX110" fmla="*/ 941027 w 1472928"/>
                <a:gd name="connsiteY110" fmla="*/ 211688 h 421888"/>
                <a:gd name="connsiteX111" fmla="*/ 1021422 w 1472928"/>
                <a:gd name="connsiteY111" fmla="*/ 177398 h 421888"/>
                <a:gd name="connsiteX112" fmla="*/ 1036877 w 1472928"/>
                <a:gd name="connsiteY112" fmla="*/ 148673 h 421888"/>
                <a:gd name="connsiteX113" fmla="*/ 1180886 w 1472928"/>
                <a:gd name="connsiteY113" fmla="*/ 40238 h 421888"/>
                <a:gd name="connsiteX114" fmla="*/ 1157641 w 1472928"/>
                <a:gd name="connsiteY114" fmla="*/ 23157 h 421888"/>
                <a:gd name="connsiteX115" fmla="*/ 1062776 w 1472928"/>
                <a:gd name="connsiteY115" fmla="*/ 47173 h 421888"/>
                <a:gd name="connsiteX116" fmla="*/ 1052630 w 1472928"/>
                <a:gd name="connsiteY116" fmla="*/ 82961 h 421888"/>
                <a:gd name="connsiteX117" fmla="*/ 1061149 w 1472928"/>
                <a:gd name="connsiteY117" fmla="*/ 66009 h 421888"/>
                <a:gd name="connsiteX118" fmla="*/ 1091629 w 1472928"/>
                <a:gd name="connsiteY118" fmla="*/ 57961 h 421888"/>
                <a:gd name="connsiteX119" fmla="*/ 1101903 w 1472928"/>
                <a:gd name="connsiteY119" fmla="*/ 146661 h 421888"/>
                <a:gd name="connsiteX120" fmla="*/ 1169799 w 1472928"/>
                <a:gd name="connsiteY120" fmla="*/ 125556 h 421888"/>
                <a:gd name="connsiteX121" fmla="*/ 1133625 w 1472928"/>
                <a:gd name="connsiteY121" fmla="*/ 37413 h 421888"/>
                <a:gd name="connsiteX122" fmla="*/ 1180929 w 1472928"/>
                <a:gd name="connsiteY122" fmla="*/ 40281 h 421888"/>
                <a:gd name="connsiteX123" fmla="*/ 415504 w 1472928"/>
                <a:gd name="connsiteY123" fmla="*/ 277058 h 421888"/>
                <a:gd name="connsiteX124" fmla="*/ 362977 w 1472928"/>
                <a:gd name="connsiteY124" fmla="*/ 285962 h 421888"/>
                <a:gd name="connsiteX125" fmla="*/ 385324 w 1472928"/>
                <a:gd name="connsiteY125" fmla="*/ 401546 h 421888"/>
                <a:gd name="connsiteX126" fmla="*/ 432628 w 1472928"/>
                <a:gd name="connsiteY126" fmla="*/ 392813 h 421888"/>
                <a:gd name="connsiteX127" fmla="*/ 415504 w 1472928"/>
                <a:gd name="connsiteY127" fmla="*/ 277100 h 421888"/>
                <a:gd name="connsiteX128" fmla="*/ 838286 w 1472928"/>
                <a:gd name="connsiteY128" fmla="*/ 221192 h 421888"/>
                <a:gd name="connsiteX129" fmla="*/ 851813 w 1472928"/>
                <a:gd name="connsiteY129" fmla="*/ 194607 h 421888"/>
                <a:gd name="connsiteX130" fmla="*/ 834433 w 1472928"/>
                <a:gd name="connsiteY130" fmla="*/ 178126 h 421888"/>
                <a:gd name="connsiteX131" fmla="*/ 819493 w 1472928"/>
                <a:gd name="connsiteY131" fmla="*/ 196962 h 421888"/>
                <a:gd name="connsiteX132" fmla="*/ 838286 w 1472928"/>
                <a:gd name="connsiteY132" fmla="*/ 221192 h 421888"/>
                <a:gd name="connsiteX133" fmla="*/ 1252934 w 1472928"/>
                <a:gd name="connsiteY133" fmla="*/ 73843 h 421888"/>
                <a:gd name="connsiteX134" fmla="*/ 1230502 w 1472928"/>
                <a:gd name="connsiteY134" fmla="*/ 57319 h 421888"/>
                <a:gd name="connsiteX135" fmla="*/ 1214791 w 1472928"/>
                <a:gd name="connsiteY135" fmla="*/ 70033 h 421888"/>
                <a:gd name="connsiteX136" fmla="*/ 1230716 w 1472928"/>
                <a:gd name="connsiteY136" fmla="*/ 86258 h 421888"/>
                <a:gd name="connsiteX137" fmla="*/ 1252934 w 1472928"/>
                <a:gd name="connsiteY137" fmla="*/ 73843 h 421888"/>
                <a:gd name="connsiteX138" fmla="*/ 140756 w 1472928"/>
                <a:gd name="connsiteY138" fmla="*/ 328942 h 421888"/>
                <a:gd name="connsiteX139" fmla="*/ 120464 w 1472928"/>
                <a:gd name="connsiteY139" fmla="*/ 314729 h 421888"/>
                <a:gd name="connsiteX140" fmla="*/ 108692 w 1472928"/>
                <a:gd name="connsiteY140" fmla="*/ 325218 h 421888"/>
                <a:gd name="connsiteX141" fmla="*/ 122605 w 1472928"/>
                <a:gd name="connsiteY141" fmla="*/ 340586 h 421888"/>
                <a:gd name="connsiteX142" fmla="*/ 140756 w 1472928"/>
                <a:gd name="connsiteY142" fmla="*/ 328942 h 42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72928" h="421888">
                  <a:moveTo>
                    <a:pt x="559727" y="218452"/>
                  </a:moveTo>
                  <a:cubicBezTo>
                    <a:pt x="625953" y="194779"/>
                    <a:pt x="692435" y="171790"/>
                    <a:pt x="758361" y="147303"/>
                  </a:cubicBezTo>
                  <a:cubicBezTo>
                    <a:pt x="869665" y="105950"/>
                    <a:pt x="979470" y="60230"/>
                    <a:pt x="1092057" y="22729"/>
                  </a:cubicBezTo>
                  <a:cubicBezTo>
                    <a:pt x="1202847" y="-14172"/>
                    <a:pt x="1314108" y="-4926"/>
                    <a:pt x="1421473" y="41651"/>
                  </a:cubicBezTo>
                  <a:cubicBezTo>
                    <a:pt x="1439410" y="49442"/>
                    <a:pt x="1455805" y="60829"/>
                    <a:pt x="1472929" y="70504"/>
                  </a:cubicBezTo>
                  <a:cubicBezTo>
                    <a:pt x="1472030" y="72473"/>
                    <a:pt x="1471131" y="74443"/>
                    <a:pt x="1470232" y="76412"/>
                  </a:cubicBezTo>
                  <a:cubicBezTo>
                    <a:pt x="1458545" y="71788"/>
                    <a:pt x="1446858" y="67165"/>
                    <a:pt x="1435171" y="62541"/>
                  </a:cubicBezTo>
                  <a:cubicBezTo>
                    <a:pt x="1434872" y="63269"/>
                    <a:pt x="1434615" y="64040"/>
                    <a:pt x="1434315" y="64768"/>
                  </a:cubicBezTo>
                  <a:cubicBezTo>
                    <a:pt x="1445317" y="72687"/>
                    <a:pt x="1456319" y="80607"/>
                    <a:pt x="1467321" y="88484"/>
                  </a:cubicBezTo>
                  <a:cubicBezTo>
                    <a:pt x="1466636" y="89683"/>
                    <a:pt x="1465951" y="90881"/>
                    <a:pt x="1465309" y="92080"/>
                  </a:cubicBezTo>
                  <a:cubicBezTo>
                    <a:pt x="1455934" y="88056"/>
                    <a:pt x="1446601" y="84075"/>
                    <a:pt x="1437226" y="80050"/>
                  </a:cubicBezTo>
                  <a:cubicBezTo>
                    <a:pt x="1436798" y="80864"/>
                    <a:pt x="1436413" y="81634"/>
                    <a:pt x="1435985" y="82448"/>
                  </a:cubicBezTo>
                  <a:cubicBezTo>
                    <a:pt x="1444290" y="89040"/>
                    <a:pt x="1452637" y="95633"/>
                    <a:pt x="1460942" y="102183"/>
                  </a:cubicBezTo>
                  <a:cubicBezTo>
                    <a:pt x="1460300" y="103253"/>
                    <a:pt x="1459658" y="104323"/>
                    <a:pt x="1459016" y="105393"/>
                  </a:cubicBezTo>
                  <a:cubicBezTo>
                    <a:pt x="1445959" y="99700"/>
                    <a:pt x="1432860" y="93963"/>
                    <a:pt x="1419803" y="88270"/>
                  </a:cubicBezTo>
                  <a:cubicBezTo>
                    <a:pt x="1419418" y="89169"/>
                    <a:pt x="1418990" y="90068"/>
                    <a:pt x="1418604" y="90924"/>
                  </a:cubicBezTo>
                  <a:lnTo>
                    <a:pt x="1453622" y="114126"/>
                  </a:lnTo>
                  <a:cubicBezTo>
                    <a:pt x="1453066" y="115454"/>
                    <a:pt x="1452509" y="116738"/>
                    <a:pt x="1451910" y="118065"/>
                  </a:cubicBezTo>
                  <a:lnTo>
                    <a:pt x="1428878" y="109503"/>
                  </a:lnTo>
                  <a:cubicBezTo>
                    <a:pt x="1428365" y="110231"/>
                    <a:pt x="1427851" y="111001"/>
                    <a:pt x="1427337" y="111729"/>
                  </a:cubicBezTo>
                  <a:lnTo>
                    <a:pt x="1452081" y="130736"/>
                  </a:lnTo>
                  <a:lnTo>
                    <a:pt x="1450668" y="133861"/>
                  </a:lnTo>
                  <a:cubicBezTo>
                    <a:pt x="1441764" y="130180"/>
                    <a:pt x="1432817" y="126498"/>
                    <a:pt x="1423913" y="122817"/>
                  </a:cubicBezTo>
                  <a:cubicBezTo>
                    <a:pt x="1423442" y="123587"/>
                    <a:pt x="1423014" y="124358"/>
                    <a:pt x="1422543" y="125128"/>
                  </a:cubicBezTo>
                  <a:cubicBezTo>
                    <a:pt x="1432774" y="133005"/>
                    <a:pt x="1443005" y="140882"/>
                    <a:pt x="1453237" y="148759"/>
                  </a:cubicBezTo>
                  <a:cubicBezTo>
                    <a:pt x="1452680" y="149915"/>
                    <a:pt x="1452167" y="151070"/>
                    <a:pt x="1451610" y="152226"/>
                  </a:cubicBezTo>
                  <a:cubicBezTo>
                    <a:pt x="1443819" y="149273"/>
                    <a:pt x="1436070" y="146319"/>
                    <a:pt x="1428279" y="143365"/>
                  </a:cubicBezTo>
                  <a:cubicBezTo>
                    <a:pt x="1427680" y="144135"/>
                    <a:pt x="1427081" y="144863"/>
                    <a:pt x="1426524" y="145634"/>
                  </a:cubicBezTo>
                  <a:cubicBezTo>
                    <a:pt x="1432774" y="151285"/>
                    <a:pt x="1438981" y="156978"/>
                    <a:pt x="1445231" y="162629"/>
                  </a:cubicBezTo>
                  <a:lnTo>
                    <a:pt x="1444076" y="165026"/>
                  </a:lnTo>
                  <a:cubicBezTo>
                    <a:pt x="1431533" y="159461"/>
                    <a:pt x="1418947" y="153853"/>
                    <a:pt x="1406404" y="148288"/>
                  </a:cubicBezTo>
                  <a:cubicBezTo>
                    <a:pt x="1405890" y="149016"/>
                    <a:pt x="1405376" y="149701"/>
                    <a:pt x="1404863" y="150428"/>
                  </a:cubicBezTo>
                  <a:cubicBezTo>
                    <a:pt x="1411370" y="155137"/>
                    <a:pt x="1417834" y="159889"/>
                    <a:pt x="1424341" y="164598"/>
                  </a:cubicBezTo>
                  <a:cubicBezTo>
                    <a:pt x="1423870" y="165369"/>
                    <a:pt x="1423399" y="166096"/>
                    <a:pt x="1422928" y="166867"/>
                  </a:cubicBezTo>
                  <a:cubicBezTo>
                    <a:pt x="1408373" y="161773"/>
                    <a:pt x="1393818" y="156636"/>
                    <a:pt x="1379220" y="151542"/>
                  </a:cubicBezTo>
                  <a:cubicBezTo>
                    <a:pt x="1311881" y="128039"/>
                    <a:pt x="1244158" y="127397"/>
                    <a:pt x="1175492" y="146233"/>
                  </a:cubicBezTo>
                  <a:cubicBezTo>
                    <a:pt x="1040515" y="183263"/>
                    <a:pt x="913201" y="239985"/>
                    <a:pt x="785288" y="295508"/>
                  </a:cubicBezTo>
                  <a:cubicBezTo>
                    <a:pt x="652965" y="352958"/>
                    <a:pt x="516533" y="397565"/>
                    <a:pt x="372609" y="415331"/>
                  </a:cubicBezTo>
                  <a:cubicBezTo>
                    <a:pt x="278216" y="426974"/>
                    <a:pt x="184464" y="426375"/>
                    <a:pt x="95764" y="386220"/>
                  </a:cubicBezTo>
                  <a:cubicBezTo>
                    <a:pt x="67767" y="373549"/>
                    <a:pt x="42552" y="354756"/>
                    <a:pt x="16096" y="338745"/>
                  </a:cubicBezTo>
                  <a:cubicBezTo>
                    <a:pt x="17209" y="336690"/>
                    <a:pt x="18322" y="334635"/>
                    <a:pt x="19435" y="332581"/>
                  </a:cubicBezTo>
                  <a:cubicBezTo>
                    <a:pt x="24230" y="333993"/>
                    <a:pt x="29067" y="335449"/>
                    <a:pt x="33862" y="336862"/>
                  </a:cubicBezTo>
                  <a:cubicBezTo>
                    <a:pt x="34847" y="335663"/>
                    <a:pt x="35788" y="334421"/>
                    <a:pt x="36773" y="333223"/>
                  </a:cubicBezTo>
                  <a:cubicBezTo>
                    <a:pt x="24786" y="323805"/>
                    <a:pt x="12843" y="314387"/>
                    <a:pt x="856" y="304969"/>
                  </a:cubicBezTo>
                  <a:cubicBezTo>
                    <a:pt x="2483" y="302957"/>
                    <a:pt x="4110" y="300945"/>
                    <a:pt x="5736" y="298933"/>
                  </a:cubicBezTo>
                  <a:cubicBezTo>
                    <a:pt x="21875" y="306039"/>
                    <a:pt x="38014" y="313145"/>
                    <a:pt x="54153" y="320295"/>
                  </a:cubicBezTo>
                  <a:cubicBezTo>
                    <a:pt x="54539" y="319395"/>
                    <a:pt x="54967" y="318454"/>
                    <a:pt x="55352" y="317555"/>
                  </a:cubicBezTo>
                  <a:cubicBezTo>
                    <a:pt x="36901" y="304455"/>
                    <a:pt x="18451" y="291356"/>
                    <a:pt x="0" y="278256"/>
                  </a:cubicBezTo>
                  <a:cubicBezTo>
                    <a:pt x="1070" y="276629"/>
                    <a:pt x="2098" y="275003"/>
                    <a:pt x="3168" y="273376"/>
                  </a:cubicBezTo>
                  <a:cubicBezTo>
                    <a:pt x="14213" y="278770"/>
                    <a:pt x="25257" y="284121"/>
                    <a:pt x="36302" y="289515"/>
                  </a:cubicBezTo>
                  <a:cubicBezTo>
                    <a:pt x="36944" y="288744"/>
                    <a:pt x="37586" y="287931"/>
                    <a:pt x="38228" y="287160"/>
                  </a:cubicBezTo>
                  <a:cubicBezTo>
                    <a:pt x="25814" y="275902"/>
                    <a:pt x="13399" y="264643"/>
                    <a:pt x="985" y="253341"/>
                  </a:cubicBezTo>
                  <a:cubicBezTo>
                    <a:pt x="1798" y="252100"/>
                    <a:pt x="2569" y="250858"/>
                    <a:pt x="3382" y="249617"/>
                  </a:cubicBezTo>
                  <a:cubicBezTo>
                    <a:pt x="13314" y="254540"/>
                    <a:pt x="23202" y="259506"/>
                    <a:pt x="33134" y="264429"/>
                  </a:cubicBezTo>
                  <a:cubicBezTo>
                    <a:pt x="33648" y="263615"/>
                    <a:pt x="34204" y="262845"/>
                    <a:pt x="34718" y="262032"/>
                  </a:cubicBezTo>
                  <a:cubicBezTo>
                    <a:pt x="24444" y="251244"/>
                    <a:pt x="14170" y="240413"/>
                    <a:pt x="3853" y="229625"/>
                  </a:cubicBezTo>
                  <a:cubicBezTo>
                    <a:pt x="4795" y="228426"/>
                    <a:pt x="5779" y="227228"/>
                    <a:pt x="6721" y="226029"/>
                  </a:cubicBezTo>
                  <a:cubicBezTo>
                    <a:pt x="21533" y="236260"/>
                    <a:pt x="36345" y="246492"/>
                    <a:pt x="51157" y="256723"/>
                  </a:cubicBezTo>
                  <a:cubicBezTo>
                    <a:pt x="52270" y="255182"/>
                    <a:pt x="53426" y="253641"/>
                    <a:pt x="54539" y="252100"/>
                  </a:cubicBezTo>
                  <a:cubicBezTo>
                    <a:pt x="45848" y="244266"/>
                    <a:pt x="36730" y="236860"/>
                    <a:pt x="28596" y="228512"/>
                  </a:cubicBezTo>
                  <a:cubicBezTo>
                    <a:pt x="21148" y="220892"/>
                    <a:pt x="14726" y="212288"/>
                    <a:pt x="11516" y="201200"/>
                  </a:cubicBezTo>
                  <a:cubicBezTo>
                    <a:pt x="31208" y="213400"/>
                    <a:pt x="50472" y="226286"/>
                    <a:pt x="70592" y="237716"/>
                  </a:cubicBezTo>
                  <a:cubicBezTo>
                    <a:pt x="145636" y="280311"/>
                    <a:pt x="227316" y="287160"/>
                    <a:pt x="310922" y="279669"/>
                  </a:cubicBezTo>
                  <a:cubicBezTo>
                    <a:pt x="391445" y="272477"/>
                    <a:pt x="469315" y="252400"/>
                    <a:pt x="545387" y="225387"/>
                  </a:cubicBezTo>
                  <a:cubicBezTo>
                    <a:pt x="550566" y="223546"/>
                    <a:pt x="555233" y="220336"/>
                    <a:pt x="560113" y="217810"/>
                  </a:cubicBezTo>
                  <a:lnTo>
                    <a:pt x="559599" y="218366"/>
                  </a:lnTo>
                  <a:close/>
                  <a:moveTo>
                    <a:pt x="179712" y="395981"/>
                  </a:moveTo>
                  <a:cubicBezTo>
                    <a:pt x="216014" y="405056"/>
                    <a:pt x="249148" y="410193"/>
                    <a:pt x="283010" y="401632"/>
                  </a:cubicBezTo>
                  <a:cubicBezTo>
                    <a:pt x="308439" y="395210"/>
                    <a:pt x="322865" y="377616"/>
                    <a:pt x="323850" y="353728"/>
                  </a:cubicBezTo>
                  <a:cubicBezTo>
                    <a:pt x="324663" y="333565"/>
                    <a:pt x="311221" y="310919"/>
                    <a:pt x="288575" y="305868"/>
                  </a:cubicBezTo>
                  <a:cubicBezTo>
                    <a:pt x="255398" y="298505"/>
                    <a:pt x="221151" y="296022"/>
                    <a:pt x="183693" y="290970"/>
                  </a:cubicBezTo>
                  <a:cubicBezTo>
                    <a:pt x="205526" y="324319"/>
                    <a:pt x="203300" y="386734"/>
                    <a:pt x="179755" y="395981"/>
                  </a:cubicBezTo>
                  <a:close/>
                  <a:moveTo>
                    <a:pt x="676382" y="200087"/>
                  </a:moveTo>
                  <a:cubicBezTo>
                    <a:pt x="661570" y="205909"/>
                    <a:pt x="643505" y="213058"/>
                    <a:pt x="628479" y="218966"/>
                  </a:cubicBezTo>
                  <a:cubicBezTo>
                    <a:pt x="635585" y="228426"/>
                    <a:pt x="642520" y="235790"/>
                    <a:pt x="647272" y="244351"/>
                  </a:cubicBezTo>
                  <a:cubicBezTo>
                    <a:pt x="652409" y="253598"/>
                    <a:pt x="655234" y="264086"/>
                    <a:pt x="659558" y="273804"/>
                  </a:cubicBezTo>
                  <a:cubicBezTo>
                    <a:pt x="673599" y="305311"/>
                    <a:pt x="698043" y="315457"/>
                    <a:pt x="728909" y="302914"/>
                  </a:cubicBezTo>
                  <a:cubicBezTo>
                    <a:pt x="760373" y="290114"/>
                    <a:pt x="770647" y="264686"/>
                    <a:pt x="759175" y="232108"/>
                  </a:cubicBezTo>
                  <a:cubicBezTo>
                    <a:pt x="752582" y="213486"/>
                    <a:pt x="748430" y="193965"/>
                    <a:pt x="742479" y="172475"/>
                  </a:cubicBezTo>
                  <a:cubicBezTo>
                    <a:pt x="732291" y="176713"/>
                    <a:pt x="719234" y="182150"/>
                    <a:pt x="706734" y="187330"/>
                  </a:cubicBezTo>
                  <a:cubicBezTo>
                    <a:pt x="728138" y="213015"/>
                    <a:pt x="738583" y="240498"/>
                    <a:pt x="741666" y="269994"/>
                  </a:cubicBezTo>
                  <a:cubicBezTo>
                    <a:pt x="742351" y="276672"/>
                    <a:pt x="730578" y="285748"/>
                    <a:pt x="722915" y="291484"/>
                  </a:cubicBezTo>
                  <a:cubicBezTo>
                    <a:pt x="720390" y="293368"/>
                    <a:pt x="709174" y="289429"/>
                    <a:pt x="707718" y="285833"/>
                  </a:cubicBezTo>
                  <a:cubicBezTo>
                    <a:pt x="696845" y="258564"/>
                    <a:pt x="687384" y="230738"/>
                    <a:pt x="676425" y="200044"/>
                  </a:cubicBezTo>
                  <a:close/>
                  <a:moveTo>
                    <a:pt x="605105" y="322264"/>
                  </a:moveTo>
                  <a:cubicBezTo>
                    <a:pt x="591535" y="330141"/>
                    <a:pt x="578007" y="339302"/>
                    <a:pt x="563323" y="345894"/>
                  </a:cubicBezTo>
                  <a:cubicBezTo>
                    <a:pt x="557587" y="348463"/>
                    <a:pt x="544830" y="347650"/>
                    <a:pt x="543075" y="344310"/>
                  </a:cubicBezTo>
                  <a:cubicBezTo>
                    <a:pt x="538794" y="336134"/>
                    <a:pt x="537124" y="325260"/>
                    <a:pt x="538623" y="316185"/>
                  </a:cubicBezTo>
                  <a:cubicBezTo>
                    <a:pt x="539136" y="312974"/>
                    <a:pt x="551851" y="311090"/>
                    <a:pt x="559171" y="309892"/>
                  </a:cubicBezTo>
                  <a:cubicBezTo>
                    <a:pt x="563452" y="309207"/>
                    <a:pt x="568161" y="311048"/>
                    <a:pt x="575096" y="312118"/>
                  </a:cubicBezTo>
                  <a:cubicBezTo>
                    <a:pt x="571414" y="302743"/>
                    <a:pt x="568675" y="295765"/>
                    <a:pt x="565721" y="288273"/>
                  </a:cubicBezTo>
                  <a:cubicBezTo>
                    <a:pt x="536696" y="311733"/>
                    <a:pt x="527535" y="306810"/>
                    <a:pt x="520001" y="264686"/>
                  </a:cubicBezTo>
                  <a:cubicBezTo>
                    <a:pt x="540121" y="254283"/>
                    <a:pt x="560327" y="246706"/>
                    <a:pt x="584257" y="260662"/>
                  </a:cubicBezTo>
                  <a:cubicBezTo>
                    <a:pt x="578992" y="250944"/>
                    <a:pt x="570259" y="238444"/>
                    <a:pt x="564907" y="239771"/>
                  </a:cubicBezTo>
                  <a:cubicBezTo>
                    <a:pt x="532843" y="247648"/>
                    <a:pt x="501593" y="258692"/>
                    <a:pt x="471798" y="268110"/>
                  </a:cubicBezTo>
                  <a:cubicBezTo>
                    <a:pt x="499024" y="299275"/>
                    <a:pt x="502578" y="336219"/>
                    <a:pt x="505531" y="376203"/>
                  </a:cubicBezTo>
                  <a:cubicBezTo>
                    <a:pt x="533314" y="367770"/>
                    <a:pt x="561654" y="359465"/>
                    <a:pt x="589865" y="350518"/>
                  </a:cubicBezTo>
                  <a:cubicBezTo>
                    <a:pt x="612639" y="343326"/>
                    <a:pt x="613453" y="340629"/>
                    <a:pt x="605062" y="322221"/>
                  </a:cubicBezTo>
                  <a:close/>
                  <a:moveTo>
                    <a:pt x="1036919" y="148716"/>
                  </a:moveTo>
                  <a:cubicBezTo>
                    <a:pt x="1021808" y="158990"/>
                    <a:pt x="1008794" y="168793"/>
                    <a:pt x="994753" y="176799"/>
                  </a:cubicBezTo>
                  <a:cubicBezTo>
                    <a:pt x="989573" y="179753"/>
                    <a:pt x="977586" y="180866"/>
                    <a:pt x="976302" y="178554"/>
                  </a:cubicBezTo>
                  <a:cubicBezTo>
                    <a:pt x="971678" y="170292"/>
                    <a:pt x="968125" y="160060"/>
                    <a:pt x="968725" y="150856"/>
                  </a:cubicBezTo>
                  <a:cubicBezTo>
                    <a:pt x="968981" y="147089"/>
                    <a:pt x="980668" y="143194"/>
                    <a:pt x="987646" y="141139"/>
                  </a:cubicBezTo>
                  <a:cubicBezTo>
                    <a:pt x="991713" y="139940"/>
                    <a:pt x="996807" y="142209"/>
                    <a:pt x="1004641" y="143408"/>
                  </a:cubicBezTo>
                  <a:cubicBezTo>
                    <a:pt x="1000874" y="134418"/>
                    <a:pt x="998049" y="127697"/>
                    <a:pt x="996379" y="123716"/>
                  </a:cubicBezTo>
                  <a:cubicBezTo>
                    <a:pt x="983365" y="128211"/>
                    <a:pt x="969410" y="137714"/>
                    <a:pt x="962988" y="134033"/>
                  </a:cubicBezTo>
                  <a:cubicBezTo>
                    <a:pt x="953998" y="128895"/>
                    <a:pt x="950659" y="113912"/>
                    <a:pt x="941412" y="96618"/>
                  </a:cubicBezTo>
                  <a:cubicBezTo>
                    <a:pt x="967826" y="93321"/>
                    <a:pt x="988160" y="90796"/>
                    <a:pt x="1008408" y="88313"/>
                  </a:cubicBezTo>
                  <a:cubicBezTo>
                    <a:pt x="1006953" y="85230"/>
                    <a:pt x="1003528" y="77953"/>
                    <a:pt x="999119" y="68621"/>
                  </a:cubicBezTo>
                  <a:cubicBezTo>
                    <a:pt x="963202" y="82533"/>
                    <a:pt x="929340" y="95676"/>
                    <a:pt x="896377" y="108476"/>
                  </a:cubicBezTo>
                  <a:cubicBezTo>
                    <a:pt x="929768" y="136259"/>
                    <a:pt x="933792" y="173331"/>
                    <a:pt x="941027" y="211688"/>
                  </a:cubicBezTo>
                  <a:cubicBezTo>
                    <a:pt x="968082" y="200001"/>
                    <a:pt x="994324" y="187544"/>
                    <a:pt x="1021422" y="177398"/>
                  </a:cubicBezTo>
                  <a:cubicBezTo>
                    <a:pt x="1039274" y="170720"/>
                    <a:pt x="1045995" y="162286"/>
                    <a:pt x="1036877" y="148673"/>
                  </a:cubicBezTo>
                  <a:close/>
                  <a:moveTo>
                    <a:pt x="1180886" y="40238"/>
                  </a:moveTo>
                  <a:cubicBezTo>
                    <a:pt x="1182342" y="19519"/>
                    <a:pt x="1181100" y="17806"/>
                    <a:pt x="1157641" y="23157"/>
                  </a:cubicBezTo>
                  <a:cubicBezTo>
                    <a:pt x="1125834" y="30435"/>
                    <a:pt x="1094026" y="37926"/>
                    <a:pt x="1062776" y="47173"/>
                  </a:cubicBezTo>
                  <a:cubicBezTo>
                    <a:pt x="1039359" y="54108"/>
                    <a:pt x="1038546" y="59288"/>
                    <a:pt x="1052630" y="82961"/>
                  </a:cubicBezTo>
                  <a:cubicBezTo>
                    <a:pt x="1055584" y="76668"/>
                    <a:pt x="1056783" y="68064"/>
                    <a:pt x="1061149" y="66009"/>
                  </a:cubicBezTo>
                  <a:cubicBezTo>
                    <a:pt x="1070439" y="61557"/>
                    <a:pt x="1081355" y="60444"/>
                    <a:pt x="1091629" y="57961"/>
                  </a:cubicBezTo>
                  <a:cubicBezTo>
                    <a:pt x="1098222" y="86472"/>
                    <a:pt x="1117486" y="113313"/>
                    <a:pt x="1101903" y="146661"/>
                  </a:cubicBezTo>
                  <a:cubicBezTo>
                    <a:pt x="1124806" y="139555"/>
                    <a:pt x="1146254" y="132877"/>
                    <a:pt x="1169799" y="125556"/>
                  </a:cubicBezTo>
                  <a:cubicBezTo>
                    <a:pt x="1149935" y="115796"/>
                    <a:pt x="1136151" y="82105"/>
                    <a:pt x="1133625" y="37413"/>
                  </a:cubicBezTo>
                  <a:cubicBezTo>
                    <a:pt x="1149807" y="38397"/>
                    <a:pt x="1165389" y="39339"/>
                    <a:pt x="1180929" y="40281"/>
                  </a:cubicBezTo>
                  <a:close/>
                  <a:moveTo>
                    <a:pt x="415504" y="277058"/>
                  </a:moveTo>
                  <a:cubicBezTo>
                    <a:pt x="400778" y="279540"/>
                    <a:pt x="381257" y="282880"/>
                    <a:pt x="362977" y="285962"/>
                  </a:cubicBezTo>
                  <a:cubicBezTo>
                    <a:pt x="384425" y="322306"/>
                    <a:pt x="386565" y="360364"/>
                    <a:pt x="385324" y="401546"/>
                  </a:cubicBezTo>
                  <a:cubicBezTo>
                    <a:pt x="403261" y="398250"/>
                    <a:pt x="420727" y="394996"/>
                    <a:pt x="432628" y="392813"/>
                  </a:cubicBezTo>
                  <a:cubicBezTo>
                    <a:pt x="426806" y="353343"/>
                    <a:pt x="421454" y="317255"/>
                    <a:pt x="415504" y="277100"/>
                  </a:cubicBezTo>
                  <a:close/>
                  <a:moveTo>
                    <a:pt x="838286" y="221192"/>
                  </a:moveTo>
                  <a:cubicBezTo>
                    <a:pt x="845221" y="208477"/>
                    <a:pt x="853055" y="200600"/>
                    <a:pt x="851813" y="194607"/>
                  </a:cubicBezTo>
                  <a:cubicBezTo>
                    <a:pt x="850443" y="188186"/>
                    <a:pt x="840597" y="183563"/>
                    <a:pt x="834433" y="178126"/>
                  </a:cubicBezTo>
                  <a:cubicBezTo>
                    <a:pt x="829082" y="184376"/>
                    <a:pt x="819621" y="190583"/>
                    <a:pt x="819493" y="196962"/>
                  </a:cubicBezTo>
                  <a:cubicBezTo>
                    <a:pt x="819364" y="203169"/>
                    <a:pt x="828739" y="209591"/>
                    <a:pt x="838286" y="221192"/>
                  </a:cubicBezTo>
                  <a:close/>
                  <a:moveTo>
                    <a:pt x="1252934" y="73843"/>
                  </a:moveTo>
                  <a:cubicBezTo>
                    <a:pt x="1242574" y="65752"/>
                    <a:pt x="1236923" y="58047"/>
                    <a:pt x="1230502" y="57319"/>
                  </a:cubicBezTo>
                  <a:cubicBezTo>
                    <a:pt x="1225793" y="56805"/>
                    <a:pt x="1220056" y="65452"/>
                    <a:pt x="1214791" y="70033"/>
                  </a:cubicBezTo>
                  <a:cubicBezTo>
                    <a:pt x="1220013" y="75727"/>
                    <a:pt x="1224337" y="84075"/>
                    <a:pt x="1230716" y="86258"/>
                  </a:cubicBezTo>
                  <a:cubicBezTo>
                    <a:pt x="1234911" y="87670"/>
                    <a:pt x="1242146" y="80222"/>
                    <a:pt x="1252934" y="73843"/>
                  </a:cubicBezTo>
                  <a:close/>
                  <a:moveTo>
                    <a:pt x="140756" y="328942"/>
                  </a:moveTo>
                  <a:cubicBezTo>
                    <a:pt x="131638" y="322135"/>
                    <a:pt x="126543" y="316014"/>
                    <a:pt x="120464" y="314729"/>
                  </a:cubicBezTo>
                  <a:cubicBezTo>
                    <a:pt x="117211" y="314044"/>
                    <a:pt x="108007" y="323805"/>
                    <a:pt x="108692" y="325218"/>
                  </a:cubicBezTo>
                  <a:cubicBezTo>
                    <a:pt x="111731" y="331296"/>
                    <a:pt x="116697" y="337632"/>
                    <a:pt x="122605" y="340586"/>
                  </a:cubicBezTo>
                  <a:cubicBezTo>
                    <a:pt x="125131" y="341827"/>
                    <a:pt x="131680" y="335021"/>
                    <a:pt x="140756" y="32894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0" name="Freeform: Shape 39">
              <a:extLst>
                <a:ext uri="{FF2B5EF4-FFF2-40B4-BE49-F238E27FC236}">
                  <a16:creationId xmlns:a16="http://schemas.microsoft.com/office/drawing/2014/main" id="{ED3BB081-D419-9E95-0D09-C65FBF9C507B}"/>
                </a:ext>
              </a:extLst>
            </p:cNvPr>
            <p:cNvSpPr/>
            <p:nvPr/>
          </p:nvSpPr>
          <p:spPr>
            <a:xfrm>
              <a:off x="-6287185" y="1414623"/>
              <a:ext cx="568717" cy="806437"/>
            </a:xfrm>
            <a:custGeom>
              <a:avLst/>
              <a:gdLst>
                <a:gd name="connsiteX0" fmla="*/ 6892 w 568717"/>
                <a:gd name="connsiteY0" fmla="*/ 715595 h 806437"/>
                <a:gd name="connsiteX1" fmla="*/ 428 w 568717"/>
                <a:gd name="connsiteY1" fmla="*/ 690980 h 806437"/>
                <a:gd name="connsiteX2" fmla="*/ 35360 w 568717"/>
                <a:gd name="connsiteY2" fmla="*/ 712641 h 806437"/>
                <a:gd name="connsiteX3" fmla="*/ 0 w 568717"/>
                <a:gd name="connsiteY3" fmla="*/ 655705 h 806437"/>
                <a:gd name="connsiteX4" fmla="*/ 63015 w 568717"/>
                <a:gd name="connsiteY4" fmla="*/ 700569 h 806437"/>
                <a:gd name="connsiteX5" fmla="*/ 11173 w 568717"/>
                <a:gd name="connsiteY5" fmla="*/ 619703 h 806437"/>
                <a:gd name="connsiteX6" fmla="*/ 18793 w 568717"/>
                <a:gd name="connsiteY6" fmla="*/ 613924 h 806437"/>
                <a:gd name="connsiteX7" fmla="*/ 33434 w 568717"/>
                <a:gd name="connsiteY7" fmla="*/ 631347 h 806437"/>
                <a:gd name="connsiteX8" fmla="*/ 50044 w 568717"/>
                <a:gd name="connsiteY8" fmla="*/ 649155 h 806437"/>
                <a:gd name="connsiteX9" fmla="*/ 20334 w 568717"/>
                <a:gd name="connsiteY9" fmla="*/ 578264 h 806437"/>
                <a:gd name="connsiteX10" fmla="*/ 37372 w 568717"/>
                <a:gd name="connsiteY10" fmla="*/ 582031 h 806437"/>
                <a:gd name="connsiteX11" fmla="*/ 17038 w 568717"/>
                <a:gd name="connsiteY11" fmla="*/ 519958 h 806437"/>
                <a:gd name="connsiteX12" fmla="*/ 21062 w 568717"/>
                <a:gd name="connsiteY12" fmla="*/ 518460 h 806437"/>
                <a:gd name="connsiteX13" fmla="*/ 77570 w 568717"/>
                <a:gd name="connsiteY13" fmla="*/ 611569 h 806437"/>
                <a:gd name="connsiteX14" fmla="*/ 85404 w 568717"/>
                <a:gd name="connsiteY14" fmla="*/ 607245 h 806437"/>
                <a:gd name="connsiteX15" fmla="*/ 18922 w 568717"/>
                <a:gd name="connsiteY15" fmla="*/ 450008 h 806437"/>
                <a:gd name="connsiteX16" fmla="*/ 58520 w 568717"/>
                <a:gd name="connsiteY16" fmla="*/ 531003 h 806437"/>
                <a:gd name="connsiteX17" fmla="*/ 62587 w 568717"/>
                <a:gd name="connsiteY17" fmla="*/ 529376 h 806437"/>
                <a:gd name="connsiteX18" fmla="*/ 43237 w 568717"/>
                <a:gd name="connsiteY18" fmla="*/ 467046 h 806437"/>
                <a:gd name="connsiteX19" fmla="*/ 46448 w 568717"/>
                <a:gd name="connsiteY19" fmla="*/ 465890 h 806437"/>
                <a:gd name="connsiteX20" fmla="*/ 78512 w 568717"/>
                <a:gd name="connsiteY20" fmla="*/ 523811 h 806437"/>
                <a:gd name="connsiteX21" fmla="*/ 82279 w 568717"/>
                <a:gd name="connsiteY21" fmla="*/ 521456 h 806437"/>
                <a:gd name="connsiteX22" fmla="*/ 70164 w 568717"/>
                <a:gd name="connsiteY22" fmla="*/ 444058 h 806437"/>
                <a:gd name="connsiteX23" fmla="*/ 74102 w 568717"/>
                <a:gd name="connsiteY23" fmla="*/ 442773 h 806437"/>
                <a:gd name="connsiteX24" fmla="*/ 96919 w 568717"/>
                <a:gd name="connsiteY24" fmla="*/ 496584 h 806437"/>
                <a:gd name="connsiteX25" fmla="*/ 95336 w 568717"/>
                <a:gd name="connsiteY25" fmla="*/ 388663 h 806437"/>
                <a:gd name="connsiteX26" fmla="*/ 129711 w 568717"/>
                <a:gd name="connsiteY26" fmla="*/ 284294 h 806437"/>
                <a:gd name="connsiteX27" fmla="*/ 101415 w 568717"/>
                <a:gd name="connsiteY27" fmla="*/ 399408 h 806437"/>
                <a:gd name="connsiteX28" fmla="*/ 106252 w 568717"/>
                <a:gd name="connsiteY28" fmla="*/ 400478 h 806437"/>
                <a:gd name="connsiteX29" fmla="*/ 148462 w 568717"/>
                <a:gd name="connsiteY29" fmla="*/ 332369 h 806437"/>
                <a:gd name="connsiteX30" fmla="*/ 152700 w 568717"/>
                <a:gd name="connsiteY30" fmla="*/ 332754 h 806437"/>
                <a:gd name="connsiteX31" fmla="*/ 147734 w 568717"/>
                <a:gd name="connsiteY31" fmla="*/ 375092 h 806437"/>
                <a:gd name="connsiteX32" fmla="*/ 156124 w 568717"/>
                <a:gd name="connsiteY32" fmla="*/ 376205 h 806437"/>
                <a:gd name="connsiteX33" fmla="*/ 167255 w 568717"/>
                <a:gd name="connsiteY33" fmla="*/ 268798 h 806437"/>
                <a:gd name="connsiteX34" fmla="*/ 170851 w 568717"/>
                <a:gd name="connsiteY34" fmla="*/ 269440 h 806437"/>
                <a:gd name="connsiteX35" fmla="*/ 177358 w 568717"/>
                <a:gd name="connsiteY35" fmla="*/ 357926 h 806437"/>
                <a:gd name="connsiteX36" fmla="*/ 184935 w 568717"/>
                <a:gd name="connsiteY36" fmla="*/ 358654 h 806437"/>
                <a:gd name="connsiteX37" fmla="*/ 216057 w 568717"/>
                <a:gd name="connsiteY37" fmla="*/ 170679 h 806437"/>
                <a:gd name="connsiteX38" fmla="*/ 222521 w 568717"/>
                <a:gd name="connsiteY38" fmla="*/ 171193 h 806437"/>
                <a:gd name="connsiteX39" fmla="*/ 216828 w 568717"/>
                <a:gd name="connsiteY39" fmla="*/ 263661 h 806437"/>
                <a:gd name="connsiteX40" fmla="*/ 255227 w 568717"/>
                <a:gd name="connsiteY40" fmla="*/ 145850 h 806437"/>
                <a:gd name="connsiteX41" fmla="*/ 244782 w 568717"/>
                <a:gd name="connsiteY41" fmla="*/ 236948 h 806437"/>
                <a:gd name="connsiteX42" fmla="*/ 290330 w 568717"/>
                <a:gd name="connsiteY42" fmla="*/ 115028 h 806437"/>
                <a:gd name="connsiteX43" fmla="*/ 296923 w 568717"/>
                <a:gd name="connsiteY43" fmla="*/ 117425 h 806437"/>
                <a:gd name="connsiteX44" fmla="*/ 276375 w 568717"/>
                <a:gd name="connsiteY44" fmla="*/ 170851 h 806437"/>
                <a:gd name="connsiteX45" fmla="*/ 280270 w 568717"/>
                <a:gd name="connsiteY45" fmla="*/ 172477 h 806437"/>
                <a:gd name="connsiteX46" fmla="*/ 318884 w 568717"/>
                <a:gd name="connsiteY46" fmla="*/ 91012 h 806437"/>
                <a:gd name="connsiteX47" fmla="*/ 326119 w 568717"/>
                <a:gd name="connsiteY47" fmla="*/ 93966 h 806437"/>
                <a:gd name="connsiteX48" fmla="*/ 314860 w 568717"/>
                <a:gd name="connsiteY48" fmla="*/ 142040 h 806437"/>
                <a:gd name="connsiteX49" fmla="*/ 320982 w 568717"/>
                <a:gd name="connsiteY49" fmla="*/ 145336 h 806437"/>
                <a:gd name="connsiteX50" fmla="*/ 416446 w 568717"/>
                <a:gd name="connsiteY50" fmla="*/ 0 h 806437"/>
                <a:gd name="connsiteX51" fmla="*/ 410495 w 568717"/>
                <a:gd name="connsiteY51" fmla="*/ 76243 h 806437"/>
                <a:gd name="connsiteX52" fmla="*/ 468930 w 568717"/>
                <a:gd name="connsiteY52" fmla="*/ 9504 h 806437"/>
                <a:gd name="connsiteX53" fmla="*/ 452363 w 568717"/>
                <a:gd name="connsiteY53" fmla="*/ 41225 h 806437"/>
                <a:gd name="connsiteX54" fmla="*/ 443373 w 568717"/>
                <a:gd name="connsiteY54" fmla="*/ 58092 h 806437"/>
                <a:gd name="connsiteX55" fmla="*/ 440419 w 568717"/>
                <a:gd name="connsiteY55" fmla="*/ 80267 h 806437"/>
                <a:gd name="connsiteX56" fmla="*/ 464991 w 568717"/>
                <a:gd name="connsiteY56" fmla="*/ 78854 h 806437"/>
                <a:gd name="connsiteX57" fmla="*/ 459084 w 568717"/>
                <a:gd name="connsiteY57" fmla="*/ 110190 h 806437"/>
                <a:gd name="connsiteX58" fmla="*/ 496199 w 568717"/>
                <a:gd name="connsiteY58" fmla="*/ 71149 h 806437"/>
                <a:gd name="connsiteX59" fmla="*/ 501850 w 568717"/>
                <a:gd name="connsiteY59" fmla="*/ 75900 h 806437"/>
                <a:gd name="connsiteX60" fmla="*/ 491961 w 568717"/>
                <a:gd name="connsiteY60" fmla="*/ 103127 h 806437"/>
                <a:gd name="connsiteX61" fmla="*/ 515506 w 568717"/>
                <a:gd name="connsiteY61" fmla="*/ 82493 h 806437"/>
                <a:gd name="connsiteX62" fmla="*/ 517646 w 568717"/>
                <a:gd name="connsiteY62" fmla="*/ 98889 h 806437"/>
                <a:gd name="connsiteX63" fmla="*/ 541833 w 568717"/>
                <a:gd name="connsiteY63" fmla="*/ 76842 h 806437"/>
                <a:gd name="connsiteX64" fmla="*/ 545643 w 568717"/>
                <a:gd name="connsiteY64" fmla="*/ 79539 h 806437"/>
                <a:gd name="connsiteX65" fmla="*/ 541619 w 568717"/>
                <a:gd name="connsiteY65" fmla="*/ 100944 h 806437"/>
                <a:gd name="connsiteX66" fmla="*/ 561354 w 568717"/>
                <a:gd name="connsiteY66" fmla="*/ 79625 h 806437"/>
                <a:gd name="connsiteX67" fmla="*/ 568717 w 568717"/>
                <a:gd name="connsiteY67" fmla="*/ 81080 h 806437"/>
                <a:gd name="connsiteX68" fmla="*/ 565336 w 568717"/>
                <a:gd name="connsiteY68" fmla="*/ 112802 h 806437"/>
                <a:gd name="connsiteX69" fmla="*/ 560627 w 568717"/>
                <a:gd name="connsiteY69" fmla="*/ 128983 h 806437"/>
                <a:gd name="connsiteX70" fmla="*/ 535326 w 568717"/>
                <a:gd name="connsiteY70" fmla="*/ 201887 h 806437"/>
                <a:gd name="connsiteX71" fmla="*/ 528991 w 568717"/>
                <a:gd name="connsiteY71" fmla="*/ 179712 h 806437"/>
                <a:gd name="connsiteX72" fmla="*/ 513151 w 568717"/>
                <a:gd name="connsiteY72" fmla="*/ 216999 h 806437"/>
                <a:gd name="connsiteX73" fmla="*/ 508185 w 568717"/>
                <a:gd name="connsiteY73" fmla="*/ 216014 h 806437"/>
                <a:gd name="connsiteX74" fmla="*/ 506173 w 568717"/>
                <a:gd name="connsiteY74" fmla="*/ 196707 h 806437"/>
                <a:gd name="connsiteX75" fmla="*/ 502192 w 568717"/>
                <a:gd name="connsiteY75" fmla="*/ 194610 h 806437"/>
                <a:gd name="connsiteX76" fmla="*/ 485368 w 568717"/>
                <a:gd name="connsiteY76" fmla="*/ 228857 h 806437"/>
                <a:gd name="connsiteX77" fmla="*/ 459469 w 568717"/>
                <a:gd name="connsiteY77" fmla="*/ 248292 h 806437"/>
                <a:gd name="connsiteX78" fmla="*/ 454289 w 568717"/>
                <a:gd name="connsiteY78" fmla="*/ 236648 h 806437"/>
                <a:gd name="connsiteX79" fmla="*/ 448724 w 568717"/>
                <a:gd name="connsiteY79" fmla="*/ 235920 h 806437"/>
                <a:gd name="connsiteX80" fmla="*/ 435239 w 568717"/>
                <a:gd name="connsiteY80" fmla="*/ 305742 h 806437"/>
                <a:gd name="connsiteX81" fmla="*/ 412122 w 568717"/>
                <a:gd name="connsiteY81" fmla="*/ 286221 h 806437"/>
                <a:gd name="connsiteX82" fmla="*/ 364989 w 568717"/>
                <a:gd name="connsiteY82" fmla="*/ 355486 h 806437"/>
                <a:gd name="connsiteX83" fmla="*/ 359724 w 568717"/>
                <a:gd name="connsiteY83" fmla="*/ 320596 h 806437"/>
                <a:gd name="connsiteX84" fmla="*/ 354544 w 568717"/>
                <a:gd name="connsiteY84" fmla="*/ 319098 h 806437"/>
                <a:gd name="connsiteX85" fmla="*/ 325391 w 568717"/>
                <a:gd name="connsiteY85" fmla="*/ 369356 h 806437"/>
                <a:gd name="connsiteX86" fmla="*/ 290074 w 568717"/>
                <a:gd name="connsiteY86" fmla="*/ 389134 h 806437"/>
                <a:gd name="connsiteX87" fmla="*/ 267043 w 568717"/>
                <a:gd name="connsiteY87" fmla="*/ 405187 h 806437"/>
                <a:gd name="connsiteX88" fmla="*/ 269354 w 568717"/>
                <a:gd name="connsiteY88" fmla="*/ 411223 h 806437"/>
                <a:gd name="connsiteX89" fmla="*/ 289346 w 568717"/>
                <a:gd name="connsiteY89" fmla="*/ 414990 h 806437"/>
                <a:gd name="connsiteX90" fmla="*/ 285193 w 568717"/>
                <a:gd name="connsiteY90" fmla="*/ 437765 h 806437"/>
                <a:gd name="connsiteX91" fmla="*/ 282496 w 568717"/>
                <a:gd name="connsiteY91" fmla="*/ 449965 h 806437"/>
                <a:gd name="connsiteX92" fmla="*/ 253515 w 568717"/>
                <a:gd name="connsiteY92" fmla="*/ 542090 h 806437"/>
                <a:gd name="connsiteX93" fmla="*/ 199618 w 568717"/>
                <a:gd name="connsiteY93" fmla="*/ 654464 h 806437"/>
                <a:gd name="connsiteX94" fmla="*/ 176758 w 568717"/>
                <a:gd name="connsiteY94" fmla="*/ 685372 h 806437"/>
                <a:gd name="connsiteX95" fmla="*/ 177101 w 568717"/>
                <a:gd name="connsiteY95" fmla="*/ 735416 h 806437"/>
                <a:gd name="connsiteX96" fmla="*/ 141527 w 568717"/>
                <a:gd name="connsiteY96" fmla="*/ 732248 h 806437"/>
                <a:gd name="connsiteX97" fmla="*/ 159506 w 568717"/>
                <a:gd name="connsiteY97" fmla="*/ 769534 h 806437"/>
                <a:gd name="connsiteX98" fmla="*/ 118709 w 568717"/>
                <a:gd name="connsiteY98" fmla="*/ 765125 h 806437"/>
                <a:gd name="connsiteX99" fmla="*/ 145208 w 568717"/>
                <a:gd name="connsiteY99" fmla="*/ 804124 h 806437"/>
                <a:gd name="connsiteX100" fmla="*/ 98204 w 568717"/>
                <a:gd name="connsiteY100" fmla="*/ 793122 h 806437"/>
                <a:gd name="connsiteX101" fmla="*/ 6336 w 568717"/>
                <a:gd name="connsiteY101" fmla="*/ 714996 h 806437"/>
                <a:gd name="connsiteX102" fmla="*/ 7063 w 568717"/>
                <a:gd name="connsiteY102" fmla="*/ 715724 h 8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68717" h="806437">
                  <a:moveTo>
                    <a:pt x="6892" y="715595"/>
                  </a:moveTo>
                  <a:cubicBezTo>
                    <a:pt x="5308" y="709602"/>
                    <a:pt x="3724" y="703609"/>
                    <a:pt x="428" y="690980"/>
                  </a:cubicBezTo>
                  <a:cubicBezTo>
                    <a:pt x="13827" y="699285"/>
                    <a:pt x="22860" y="704893"/>
                    <a:pt x="35360" y="712641"/>
                  </a:cubicBezTo>
                  <a:cubicBezTo>
                    <a:pt x="23245" y="693120"/>
                    <a:pt x="13057" y="676682"/>
                    <a:pt x="0" y="655705"/>
                  </a:cubicBezTo>
                  <a:cubicBezTo>
                    <a:pt x="34076" y="658188"/>
                    <a:pt x="35146" y="698471"/>
                    <a:pt x="63015" y="700569"/>
                  </a:cubicBezTo>
                  <a:cubicBezTo>
                    <a:pt x="45378" y="673043"/>
                    <a:pt x="28254" y="646373"/>
                    <a:pt x="11173" y="619703"/>
                  </a:cubicBezTo>
                  <a:cubicBezTo>
                    <a:pt x="13699" y="617777"/>
                    <a:pt x="16267" y="615850"/>
                    <a:pt x="18793" y="613924"/>
                  </a:cubicBezTo>
                  <a:cubicBezTo>
                    <a:pt x="23716" y="619703"/>
                    <a:pt x="28896" y="625268"/>
                    <a:pt x="33434" y="631347"/>
                  </a:cubicBezTo>
                  <a:cubicBezTo>
                    <a:pt x="38057" y="637554"/>
                    <a:pt x="42038" y="644232"/>
                    <a:pt x="50044" y="649155"/>
                  </a:cubicBezTo>
                  <a:cubicBezTo>
                    <a:pt x="40626" y="626724"/>
                    <a:pt x="31208" y="604292"/>
                    <a:pt x="20334" y="578264"/>
                  </a:cubicBezTo>
                  <a:cubicBezTo>
                    <a:pt x="28768" y="580105"/>
                    <a:pt x="32834" y="581004"/>
                    <a:pt x="37372" y="582031"/>
                  </a:cubicBezTo>
                  <a:cubicBezTo>
                    <a:pt x="30394" y="560798"/>
                    <a:pt x="23716" y="540378"/>
                    <a:pt x="17038" y="519958"/>
                  </a:cubicBezTo>
                  <a:cubicBezTo>
                    <a:pt x="18365" y="519444"/>
                    <a:pt x="19692" y="518973"/>
                    <a:pt x="21062" y="518460"/>
                  </a:cubicBezTo>
                  <a:cubicBezTo>
                    <a:pt x="39898" y="549496"/>
                    <a:pt x="58734" y="580533"/>
                    <a:pt x="77570" y="611569"/>
                  </a:cubicBezTo>
                  <a:cubicBezTo>
                    <a:pt x="80181" y="610114"/>
                    <a:pt x="82793" y="608701"/>
                    <a:pt x="85404" y="607245"/>
                  </a:cubicBezTo>
                  <a:cubicBezTo>
                    <a:pt x="61474" y="557801"/>
                    <a:pt x="21661" y="514864"/>
                    <a:pt x="18922" y="450008"/>
                  </a:cubicBezTo>
                  <a:cubicBezTo>
                    <a:pt x="33905" y="480659"/>
                    <a:pt x="46191" y="505831"/>
                    <a:pt x="58520" y="531003"/>
                  </a:cubicBezTo>
                  <a:cubicBezTo>
                    <a:pt x="59890" y="530446"/>
                    <a:pt x="61260" y="529932"/>
                    <a:pt x="62587" y="529376"/>
                  </a:cubicBezTo>
                  <a:cubicBezTo>
                    <a:pt x="56123" y="508614"/>
                    <a:pt x="49658" y="487808"/>
                    <a:pt x="43237" y="467046"/>
                  </a:cubicBezTo>
                  <a:cubicBezTo>
                    <a:pt x="44307" y="466661"/>
                    <a:pt x="45378" y="466275"/>
                    <a:pt x="46448" y="465890"/>
                  </a:cubicBezTo>
                  <a:cubicBezTo>
                    <a:pt x="57150" y="485197"/>
                    <a:pt x="67809" y="504504"/>
                    <a:pt x="78512" y="523811"/>
                  </a:cubicBezTo>
                  <a:cubicBezTo>
                    <a:pt x="79753" y="523040"/>
                    <a:pt x="81037" y="522227"/>
                    <a:pt x="82279" y="521456"/>
                  </a:cubicBezTo>
                  <a:cubicBezTo>
                    <a:pt x="78255" y="495642"/>
                    <a:pt x="74188" y="469829"/>
                    <a:pt x="70164" y="444058"/>
                  </a:cubicBezTo>
                  <a:cubicBezTo>
                    <a:pt x="71491" y="443629"/>
                    <a:pt x="72818" y="443201"/>
                    <a:pt x="74102" y="442773"/>
                  </a:cubicBezTo>
                  <a:cubicBezTo>
                    <a:pt x="81722" y="460710"/>
                    <a:pt x="89299" y="478647"/>
                    <a:pt x="96919" y="496584"/>
                  </a:cubicBezTo>
                  <a:cubicBezTo>
                    <a:pt x="95635" y="459683"/>
                    <a:pt x="86260" y="421626"/>
                    <a:pt x="95336" y="388663"/>
                  </a:cubicBezTo>
                  <a:cubicBezTo>
                    <a:pt x="104711" y="354630"/>
                    <a:pt x="94736" y="312506"/>
                    <a:pt x="129711" y="284294"/>
                  </a:cubicBezTo>
                  <a:cubicBezTo>
                    <a:pt x="119951" y="324021"/>
                    <a:pt x="110661" y="361693"/>
                    <a:pt x="101415" y="399408"/>
                  </a:cubicBezTo>
                  <a:cubicBezTo>
                    <a:pt x="103041" y="399750"/>
                    <a:pt x="104625" y="400136"/>
                    <a:pt x="106252" y="400478"/>
                  </a:cubicBezTo>
                  <a:cubicBezTo>
                    <a:pt x="120336" y="377789"/>
                    <a:pt x="134377" y="355058"/>
                    <a:pt x="148462" y="332369"/>
                  </a:cubicBezTo>
                  <a:cubicBezTo>
                    <a:pt x="149874" y="332497"/>
                    <a:pt x="151287" y="332626"/>
                    <a:pt x="152700" y="332754"/>
                  </a:cubicBezTo>
                  <a:cubicBezTo>
                    <a:pt x="151030" y="346881"/>
                    <a:pt x="149403" y="360965"/>
                    <a:pt x="147734" y="375092"/>
                  </a:cubicBezTo>
                  <a:cubicBezTo>
                    <a:pt x="150516" y="375478"/>
                    <a:pt x="153342" y="375820"/>
                    <a:pt x="156124" y="376205"/>
                  </a:cubicBezTo>
                  <a:cubicBezTo>
                    <a:pt x="159849" y="340417"/>
                    <a:pt x="163530" y="304629"/>
                    <a:pt x="167255" y="268798"/>
                  </a:cubicBezTo>
                  <a:cubicBezTo>
                    <a:pt x="168453" y="269012"/>
                    <a:pt x="169652" y="269226"/>
                    <a:pt x="170851" y="269440"/>
                  </a:cubicBezTo>
                  <a:cubicBezTo>
                    <a:pt x="173034" y="298935"/>
                    <a:pt x="175174" y="328431"/>
                    <a:pt x="177358" y="357926"/>
                  </a:cubicBezTo>
                  <a:cubicBezTo>
                    <a:pt x="179883" y="358183"/>
                    <a:pt x="182409" y="358397"/>
                    <a:pt x="184935" y="358654"/>
                  </a:cubicBezTo>
                  <a:cubicBezTo>
                    <a:pt x="179541" y="292813"/>
                    <a:pt x="179284" y="228001"/>
                    <a:pt x="216057" y="170679"/>
                  </a:cubicBezTo>
                  <a:cubicBezTo>
                    <a:pt x="218197" y="170851"/>
                    <a:pt x="220338" y="171022"/>
                    <a:pt x="222521" y="171193"/>
                  </a:cubicBezTo>
                  <a:cubicBezTo>
                    <a:pt x="220637" y="202016"/>
                    <a:pt x="218754" y="232838"/>
                    <a:pt x="216828" y="263661"/>
                  </a:cubicBezTo>
                  <a:cubicBezTo>
                    <a:pt x="241828" y="228600"/>
                    <a:pt x="217042" y="178128"/>
                    <a:pt x="255227" y="145850"/>
                  </a:cubicBezTo>
                  <a:cubicBezTo>
                    <a:pt x="251588" y="177657"/>
                    <a:pt x="248164" y="207324"/>
                    <a:pt x="244782" y="236948"/>
                  </a:cubicBezTo>
                  <a:cubicBezTo>
                    <a:pt x="257325" y="194610"/>
                    <a:pt x="258095" y="148761"/>
                    <a:pt x="290330" y="115028"/>
                  </a:cubicBezTo>
                  <a:lnTo>
                    <a:pt x="296923" y="117425"/>
                  </a:lnTo>
                  <a:cubicBezTo>
                    <a:pt x="290074" y="135234"/>
                    <a:pt x="283224" y="153042"/>
                    <a:pt x="276375" y="170851"/>
                  </a:cubicBezTo>
                  <a:cubicBezTo>
                    <a:pt x="277659" y="171407"/>
                    <a:pt x="278943" y="171964"/>
                    <a:pt x="280270" y="172477"/>
                  </a:cubicBezTo>
                  <a:cubicBezTo>
                    <a:pt x="293156" y="145336"/>
                    <a:pt x="306041" y="118196"/>
                    <a:pt x="318884" y="91012"/>
                  </a:cubicBezTo>
                  <a:cubicBezTo>
                    <a:pt x="321281" y="91996"/>
                    <a:pt x="323722" y="92981"/>
                    <a:pt x="326119" y="93966"/>
                  </a:cubicBezTo>
                  <a:cubicBezTo>
                    <a:pt x="322352" y="109976"/>
                    <a:pt x="318627" y="126030"/>
                    <a:pt x="314860" y="142040"/>
                  </a:cubicBezTo>
                  <a:cubicBezTo>
                    <a:pt x="316915" y="143153"/>
                    <a:pt x="318927" y="144224"/>
                    <a:pt x="320982" y="145336"/>
                  </a:cubicBezTo>
                  <a:cubicBezTo>
                    <a:pt x="336821" y="87716"/>
                    <a:pt x="362806" y="37115"/>
                    <a:pt x="416446" y="0"/>
                  </a:cubicBezTo>
                  <a:cubicBezTo>
                    <a:pt x="414263" y="27655"/>
                    <a:pt x="412379" y="51927"/>
                    <a:pt x="410495" y="76243"/>
                  </a:cubicBezTo>
                  <a:cubicBezTo>
                    <a:pt x="423081" y="50985"/>
                    <a:pt x="432884" y="23160"/>
                    <a:pt x="468930" y="9504"/>
                  </a:cubicBezTo>
                  <a:cubicBezTo>
                    <a:pt x="461952" y="22860"/>
                    <a:pt x="457200" y="32064"/>
                    <a:pt x="452363" y="41225"/>
                  </a:cubicBezTo>
                  <a:cubicBezTo>
                    <a:pt x="449366" y="46876"/>
                    <a:pt x="445085" y="52098"/>
                    <a:pt x="443373" y="58092"/>
                  </a:cubicBezTo>
                  <a:cubicBezTo>
                    <a:pt x="441318" y="65155"/>
                    <a:pt x="441318" y="72861"/>
                    <a:pt x="440419" y="80267"/>
                  </a:cubicBezTo>
                  <a:cubicBezTo>
                    <a:pt x="448039" y="79839"/>
                    <a:pt x="455659" y="79411"/>
                    <a:pt x="464991" y="78854"/>
                  </a:cubicBezTo>
                  <a:cubicBezTo>
                    <a:pt x="463450" y="86988"/>
                    <a:pt x="461566" y="97005"/>
                    <a:pt x="459084" y="110190"/>
                  </a:cubicBezTo>
                  <a:cubicBezTo>
                    <a:pt x="472954" y="95635"/>
                    <a:pt x="484598" y="83392"/>
                    <a:pt x="496199" y="71149"/>
                  </a:cubicBezTo>
                  <a:cubicBezTo>
                    <a:pt x="498083" y="72732"/>
                    <a:pt x="499966" y="74316"/>
                    <a:pt x="501850" y="75900"/>
                  </a:cubicBezTo>
                  <a:cubicBezTo>
                    <a:pt x="499153" y="83349"/>
                    <a:pt x="496413" y="90798"/>
                    <a:pt x="491961" y="103127"/>
                  </a:cubicBezTo>
                  <a:cubicBezTo>
                    <a:pt x="501935" y="94351"/>
                    <a:pt x="507971" y="89085"/>
                    <a:pt x="515506" y="82493"/>
                  </a:cubicBezTo>
                  <a:cubicBezTo>
                    <a:pt x="516362" y="89085"/>
                    <a:pt x="516961" y="93666"/>
                    <a:pt x="517646" y="98889"/>
                  </a:cubicBezTo>
                  <a:cubicBezTo>
                    <a:pt x="526122" y="91183"/>
                    <a:pt x="533999" y="83991"/>
                    <a:pt x="541833" y="76842"/>
                  </a:cubicBezTo>
                  <a:cubicBezTo>
                    <a:pt x="543118" y="77741"/>
                    <a:pt x="544402" y="78640"/>
                    <a:pt x="545643" y="79539"/>
                  </a:cubicBezTo>
                  <a:cubicBezTo>
                    <a:pt x="544530" y="85361"/>
                    <a:pt x="543460" y="91140"/>
                    <a:pt x="541619" y="100944"/>
                  </a:cubicBezTo>
                  <a:cubicBezTo>
                    <a:pt x="549924" y="91996"/>
                    <a:pt x="555618" y="85789"/>
                    <a:pt x="561354" y="79625"/>
                  </a:cubicBezTo>
                  <a:lnTo>
                    <a:pt x="568717" y="81080"/>
                  </a:lnTo>
                  <a:cubicBezTo>
                    <a:pt x="567647" y="91654"/>
                    <a:pt x="566962" y="102313"/>
                    <a:pt x="565336" y="112802"/>
                  </a:cubicBezTo>
                  <a:cubicBezTo>
                    <a:pt x="564479" y="118367"/>
                    <a:pt x="559599" y="124146"/>
                    <a:pt x="560627" y="128983"/>
                  </a:cubicBezTo>
                  <a:cubicBezTo>
                    <a:pt x="566834" y="158051"/>
                    <a:pt x="539436" y="175602"/>
                    <a:pt x="535326" y="201887"/>
                  </a:cubicBezTo>
                  <a:cubicBezTo>
                    <a:pt x="533571" y="195637"/>
                    <a:pt x="531773" y="189430"/>
                    <a:pt x="528991" y="179712"/>
                  </a:cubicBezTo>
                  <a:cubicBezTo>
                    <a:pt x="522997" y="193839"/>
                    <a:pt x="518074" y="205397"/>
                    <a:pt x="513151" y="216999"/>
                  </a:cubicBezTo>
                  <a:cubicBezTo>
                    <a:pt x="511482" y="216656"/>
                    <a:pt x="509855" y="216357"/>
                    <a:pt x="508185" y="216014"/>
                  </a:cubicBezTo>
                  <a:cubicBezTo>
                    <a:pt x="507501" y="209593"/>
                    <a:pt x="506816" y="203129"/>
                    <a:pt x="506173" y="196707"/>
                  </a:cubicBezTo>
                  <a:cubicBezTo>
                    <a:pt x="504846" y="196022"/>
                    <a:pt x="503519" y="195295"/>
                    <a:pt x="502192" y="194610"/>
                  </a:cubicBezTo>
                  <a:cubicBezTo>
                    <a:pt x="496755" y="206168"/>
                    <a:pt x="492860" y="218840"/>
                    <a:pt x="485368" y="228857"/>
                  </a:cubicBezTo>
                  <a:cubicBezTo>
                    <a:pt x="479461" y="236734"/>
                    <a:pt x="469144" y="241314"/>
                    <a:pt x="459469" y="248292"/>
                  </a:cubicBezTo>
                  <a:cubicBezTo>
                    <a:pt x="458527" y="246194"/>
                    <a:pt x="456429" y="241400"/>
                    <a:pt x="454289" y="236648"/>
                  </a:cubicBezTo>
                  <a:lnTo>
                    <a:pt x="448724" y="235920"/>
                  </a:lnTo>
                  <a:cubicBezTo>
                    <a:pt x="444400" y="258352"/>
                    <a:pt x="440076" y="280741"/>
                    <a:pt x="435239" y="305742"/>
                  </a:cubicBezTo>
                  <a:cubicBezTo>
                    <a:pt x="429074" y="300519"/>
                    <a:pt x="422139" y="294654"/>
                    <a:pt x="412122" y="286221"/>
                  </a:cubicBezTo>
                  <a:cubicBezTo>
                    <a:pt x="397610" y="307582"/>
                    <a:pt x="382498" y="329758"/>
                    <a:pt x="364989" y="355486"/>
                  </a:cubicBezTo>
                  <a:cubicBezTo>
                    <a:pt x="362763" y="340588"/>
                    <a:pt x="361222" y="330614"/>
                    <a:pt x="359724" y="320596"/>
                  </a:cubicBezTo>
                  <a:cubicBezTo>
                    <a:pt x="358012" y="320083"/>
                    <a:pt x="356256" y="319612"/>
                    <a:pt x="354544" y="319098"/>
                  </a:cubicBezTo>
                  <a:cubicBezTo>
                    <a:pt x="344826" y="335836"/>
                    <a:pt x="335237" y="352660"/>
                    <a:pt x="325391" y="369356"/>
                  </a:cubicBezTo>
                  <a:cubicBezTo>
                    <a:pt x="317557" y="382627"/>
                    <a:pt x="309894" y="393885"/>
                    <a:pt x="290074" y="389134"/>
                  </a:cubicBezTo>
                  <a:cubicBezTo>
                    <a:pt x="284038" y="387678"/>
                    <a:pt x="274791" y="399493"/>
                    <a:pt x="267043" y="405187"/>
                  </a:cubicBezTo>
                  <a:cubicBezTo>
                    <a:pt x="267813" y="407199"/>
                    <a:pt x="268584" y="409211"/>
                    <a:pt x="269354" y="411223"/>
                  </a:cubicBezTo>
                  <a:cubicBezTo>
                    <a:pt x="277103" y="412679"/>
                    <a:pt x="284808" y="414134"/>
                    <a:pt x="289346" y="414990"/>
                  </a:cubicBezTo>
                  <a:cubicBezTo>
                    <a:pt x="287933" y="422824"/>
                    <a:pt x="286606" y="430316"/>
                    <a:pt x="285193" y="437765"/>
                  </a:cubicBezTo>
                  <a:cubicBezTo>
                    <a:pt x="284423" y="441917"/>
                    <a:pt x="284894" y="447268"/>
                    <a:pt x="282496" y="449965"/>
                  </a:cubicBezTo>
                  <a:cubicBezTo>
                    <a:pt x="258909" y="476421"/>
                    <a:pt x="259037" y="510198"/>
                    <a:pt x="253515" y="542090"/>
                  </a:cubicBezTo>
                  <a:cubicBezTo>
                    <a:pt x="246109" y="584771"/>
                    <a:pt x="225989" y="621030"/>
                    <a:pt x="199618" y="654464"/>
                  </a:cubicBezTo>
                  <a:cubicBezTo>
                    <a:pt x="191699" y="664524"/>
                    <a:pt x="184079" y="674841"/>
                    <a:pt x="176758" y="685372"/>
                  </a:cubicBezTo>
                  <a:cubicBezTo>
                    <a:pt x="165928" y="700954"/>
                    <a:pt x="158864" y="716794"/>
                    <a:pt x="177101" y="735416"/>
                  </a:cubicBezTo>
                  <a:cubicBezTo>
                    <a:pt x="167255" y="734517"/>
                    <a:pt x="157409" y="733660"/>
                    <a:pt x="141527" y="732248"/>
                  </a:cubicBezTo>
                  <a:cubicBezTo>
                    <a:pt x="147819" y="745304"/>
                    <a:pt x="152571" y="755151"/>
                    <a:pt x="159506" y="769534"/>
                  </a:cubicBezTo>
                  <a:cubicBezTo>
                    <a:pt x="146150" y="768079"/>
                    <a:pt x="133607" y="766752"/>
                    <a:pt x="118709" y="765125"/>
                  </a:cubicBezTo>
                  <a:cubicBezTo>
                    <a:pt x="113273" y="781564"/>
                    <a:pt x="126586" y="792137"/>
                    <a:pt x="145208" y="804124"/>
                  </a:cubicBezTo>
                  <a:cubicBezTo>
                    <a:pt x="122776" y="810203"/>
                    <a:pt x="110276" y="803525"/>
                    <a:pt x="98204" y="793122"/>
                  </a:cubicBezTo>
                  <a:cubicBezTo>
                    <a:pt x="67767" y="766880"/>
                    <a:pt x="36987" y="741024"/>
                    <a:pt x="6336" y="714996"/>
                  </a:cubicBezTo>
                  <a:lnTo>
                    <a:pt x="7063" y="715724"/>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1" name="Freeform: Shape 40">
              <a:extLst>
                <a:ext uri="{FF2B5EF4-FFF2-40B4-BE49-F238E27FC236}">
                  <a16:creationId xmlns:a16="http://schemas.microsoft.com/office/drawing/2014/main" id="{72DAD22D-6823-AF0F-E52B-2C694457E456}"/>
                </a:ext>
              </a:extLst>
            </p:cNvPr>
            <p:cNvSpPr/>
            <p:nvPr/>
          </p:nvSpPr>
          <p:spPr>
            <a:xfrm>
              <a:off x="-4129702" y="2301411"/>
              <a:ext cx="1428454" cy="437683"/>
            </a:xfrm>
            <a:custGeom>
              <a:avLst/>
              <a:gdLst>
                <a:gd name="connsiteX0" fmla="*/ 10535 w 1428454"/>
                <a:gd name="connsiteY0" fmla="*/ 91097 h 437683"/>
                <a:gd name="connsiteX1" fmla="*/ 775 w 1428454"/>
                <a:gd name="connsiteY1" fmla="*/ 94179 h 437683"/>
                <a:gd name="connsiteX2" fmla="*/ 90 w 1428454"/>
                <a:gd name="connsiteY2" fmla="*/ 90755 h 437683"/>
                <a:gd name="connsiteX3" fmla="*/ 77659 w 1428454"/>
                <a:gd name="connsiteY3" fmla="*/ 34932 h 437683"/>
                <a:gd name="connsiteX4" fmla="*/ 427794 w 1428454"/>
                <a:gd name="connsiteY4" fmla="*/ 34076 h 437683"/>
                <a:gd name="connsiteX5" fmla="*/ 660204 w 1428454"/>
                <a:gd name="connsiteY5" fmla="*/ 130653 h 437683"/>
                <a:gd name="connsiteX6" fmla="*/ 1109827 w 1428454"/>
                <a:gd name="connsiteY6" fmla="*/ 275861 h 437683"/>
                <a:gd name="connsiteX7" fmla="*/ 1392880 w 1428454"/>
                <a:gd name="connsiteY7" fmla="*/ 254371 h 437683"/>
                <a:gd name="connsiteX8" fmla="*/ 1415312 w 1428454"/>
                <a:gd name="connsiteY8" fmla="*/ 251331 h 437683"/>
                <a:gd name="connsiteX9" fmla="*/ 1390783 w 1428454"/>
                <a:gd name="connsiteY9" fmla="*/ 262761 h 437683"/>
                <a:gd name="connsiteX10" fmla="*/ 1391810 w 1428454"/>
                <a:gd name="connsiteY10" fmla="*/ 266486 h 437683"/>
                <a:gd name="connsiteX11" fmla="*/ 1426400 w 1428454"/>
                <a:gd name="connsiteY11" fmla="*/ 257539 h 437683"/>
                <a:gd name="connsiteX12" fmla="*/ 1428155 w 1428454"/>
                <a:gd name="connsiteY12" fmla="*/ 261006 h 437683"/>
                <a:gd name="connsiteX13" fmla="*/ 1368822 w 1428454"/>
                <a:gd name="connsiteY13" fmla="*/ 289089 h 437683"/>
                <a:gd name="connsiteX14" fmla="*/ 1370020 w 1428454"/>
                <a:gd name="connsiteY14" fmla="*/ 292471 h 437683"/>
                <a:gd name="connsiteX15" fmla="*/ 1415055 w 1428454"/>
                <a:gd name="connsiteY15" fmla="*/ 277873 h 437683"/>
                <a:gd name="connsiteX16" fmla="*/ 1416597 w 1428454"/>
                <a:gd name="connsiteY16" fmla="*/ 282154 h 437683"/>
                <a:gd name="connsiteX17" fmla="*/ 1356022 w 1428454"/>
                <a:gd name="connsiteY17" fmla="*/ 310194 h 437683"/>
                <a:gd name="connsiteX18" fmla="*/ 1357263 w 1428454"/>
                <a:gd name="connsiteY18" fmla="*/ 313533 h 437683"/>
                <a:gd name="connsiteX19" fmla="*/ 1425116 w 1428454"/>
                <a:gd name="connsiteY19" fmla="*/ 291657 h 437683"/>
                <a:gd name="connsiteX20" fmla="*/ 1426999 w 1428454"/>
                <a:gd name="connsiteY20" fmla="*/ 295638 h 437683"/>
                <a:gd name="connsiteX21" fmla="*/ 1348445 w 1428454"/>
                <a:gd name="connsiteY21" fmla="*/ 331341 h 437683"/>
                <a:gd name="connsiteX22" fmla="*/ 1349686 w 1428454"/>
                <a:gd name="connsiteY22" fmla="*/ 335194 h 437683"/>
                <a:gd name="connsiteX23" fmla="*/ 1419208 w 1428454"/>
                <a:gd name="connsiteY23" fmla="*/ 311606 h 437683"/>
                <a:gd name="connsiteX24" fmla="*/ 1421305 w 1428454"/>
                <a:gd name="connsiteY24" fmla="*/ 316658 h 437683"/>
                <a:gd name="connsiteX25" fmla="*/ 1353068 w 1428454"/>
                <a:gd name="connsiteY25" fmla="*/ 348422 h 437683"/>
                <a:gd name="connsiteX26" fmla="*/ 1354052 w 1428454"/>
                <a:gd name="connsiteY26" fmla="*/ 351462 h 437683"/>
                <a:gd name="connsiteX27" fmla="*/ 1426357 w 1428454"/>
                <a:gd name="connsiteY27" fmla="*/ 327274 h 437683"/>
                <a:gd name="connsiteX28" fmla="*/ 1428454 w 1428454"/>
                <a:gd name="connsiteY28" fmla="*/ 331555 h 437683"/>
                <a:gd name="connsiteX29" fmla="*/ 1356364 w 1428454"/>
                <a:gd name="connsiteY29" fmla="*/ 365931 h 437683"/>
                <a:gd name="connsiteX30" fmla="*/ 1357563 w 1428454"/>
                <a:gd name="connsiteY30" fmla="*/ 369227 h 437683"/>
                <a:gd name="connsiteX31" fmla="*/ 1421476 w 1428454"/>
                <a:gd name="connsiteY31" fmla="*/ 345725 h 437683"/>
                <a:gd name="connsiteX32" fmla="*/ 1423403 w 1428454"/>
                <a:gd name="connsiteY32" fmla="*/ 349492 h 437683"/>
                <a:gd name="connsiteX33" fmla="*/ 1373788 w 1428454"/>
                <a:gd name="connsiteY33" fmla="*/ 377575 h 437683"/>
                <a:gd name="connsiteX34" fmla="*/ 1409704 w 1428454"/>
                <a:gd name="connsiteY34" fmla="*/ 368029 h 437683"/>
                <a:gd name="connsiteX35" fmla="*/ 1400200 w 1428454"/>
                <a:gd name="connsiteY35" fmla="*/ 381171 h 437683"/>
                <a:gd name="connsiteX36" fmla="*/ 1122627 w 1428454"/>
                <a:gd name="connsiteY36" fmla="*/ 434768 h 437683"/>
                <a:gd name="connsiteX37" fmla="*/ 674717 w 1428454"/>
                <a:gd name="connsiteY37" fmla="*/ 300818 h 437683"/>
                <a:gd name="connsiteX38" fmla="*/ 390337 w 1428454"/>
                <a:gd name="connsiteY38" fmla="*/ 178813 h 437683"/>
                <a:gd name="connsiteX39" fmla="*/ 54243 w 1428454"/>
                <a:gd name="connsiteY39" fmla="*/ 196279 h 437683"/>
                <a:gd name="connsiteX40" fmla="*/ 31640 w 1428454"/>
                <a:gd name="connsiteY40" fmla="*/ 205825 h 437683"/>
                <a:gd name="connsiteX41" fmla="*/ 48763 w 1428454"/>
                <a:gd name="connsiteY41" fmla="*/ 183993 h 437683"/>
                <a:gd name="connsiteX42" fmla="*/ 29671 w 1428454"/>
                <a:gd name="connsiteY42" fmla="*/ 191741 h 437683"/>
                <a:gd name="connsiteX43" fmla="*/ 26931 w 1428454"/>
                <a:gd name="connsiteY43" fmla="*/ 188573 h 437683"/>
                <a:gd name="connsiteX44" fmla="*/ 50519 w 1428454"/>
                <a:gd name="connsiteY44" fmla="*/ 161218 h 437683"/>
                <a:gd name="connsiteX45" fmla="*/ 49363 w 1428454"/>
                <a:gd name="connsiteY45" fmla="*/ 159378 h 437683"/>
                <a:gd name="connsiteX46" fmla="*/ 22222 w 1428454"/>
                <a:gd name="connsiteY46" fmla="*/ 176030 h 437683"/>
                <a:gd name="connsiteX47" fmla="*/ 31982 w 1428454"/>
                <a:gd name="connsiteY47" fmla="*/ 155097 h 437683"/>
                <a:gd name="connsiteX48" fmla="*/ 18283 w 1428454"/>
                <a:gd name="connsiteY48" fmla="*/ 153684 h 437683"/>
                <a:gd name="connsiteX49" fmla="*/ 43155 w 1428454"/>
                <a:gd name="connsiteY49" fmla="*/ 125944 h 437683"/>
                <a:gd name="connsiteX50" fmla="*/ 10150 w 1428454"/>
                <a:gd name="connsiteY50" fmla="*/ 142339 h 437683"/>
                <a:gd name="connsiteX51" fmla="*/ 22993 w 1428454"/>
                <a:gd name="connsiteY51" fmla="*/ 120678 h 437683"/>
                <a:gd name="connsiteX52" fmla="*/ 10578 w 1428454"/>
                <a:gd name="connsiteY52" fmla="*/ 122562 h 437683"/>
                <a:gd name="connsiteX53" fmla="*/ 10578 w 1428454"/>
                <a:gd name="connsiteY53" fmla="*/ 91011 h 437683"/>
                <a:gd name="connsiteX54" fmla="*/ 316576 w 1428454"/>
                <a:gd name="connsiteY54" fmla="*/ 22175 h 437683"/>
                <a:gd name="connsiteX55" fmla="*/ 250694 w 1428454"/>
                <a:gd name="connsiteY55" fmla="*/ 47261 h 437683"/>
                <a:gd name="connsiteX56" fmla="*/ 230017 w 1428454"/>
                <a:gd name="connsiteY56" fmla="*/ 86945 h 437683"/>
                <a:gd name="connsiteX57" fmla="*/ 194657 w 1428454"/>
                <a:gd name="connsiteY57" fmla="*/ 44307 h 437683"/>
                <a:gd name="connsiteX58" fmla="*/ 135751 w 1428454"/>
                <a:gd name="connsiteY58" fmla="*/ 35574 h 437683"/>
                <a:gd name="connsiteX59" fmla="*/ 153517 w 1428454"/>
                <a:gd name="connsiteY59" fmla="*/ 121320 h 437683"/>
                <a:gd name="connsiteX60" fmla="*/ 137164 w 1428454"/>
                <a:gd name="connsiteY60" fmla="*/ 145679 h 437683"/>
                <a:gd name="connsiteX61" fmla="*/ 184597 w 1428454"/>
                <a:gd name="connsiteY61" fmla="*/ 138187 h 437683"/>
                <a:gd name="connsiteX62" fmla="*/ 162379 w 1428454"/>
                <a:gd name="connsiteY62" fmla="*/ 63186 h 437683"/>
                <a:gd name="connsiteX63" fmla="*/ 196883 w 1428454"/>
                <a:gd name="connsiteY63" fmla="*/ 101842 h 437683"/>
                <a:gd name="connsiteX64" fmla="*/ 241447 w 1428454"/>
                <a:gd name="connsiteY64" fmla="*/ 98375 h 437683"/>
                <a:gd name="connsiteX65" fmla="*/ 266576 w 1428454"/>
                <a:gd name="connsiteY65" fmla="*/ 52055 h 437683"/>
                <a:gd name="connsiteX66" fmla="*/ 273254 w 1428454"/>
                <a:gd name="connsiteY66" fmla="*/ 54367 h 437683"/>
                <a:gd name="connsiteX67" fmla="*/ 265077 w 1428454"/>
                <a:gd name="connsiteY67" fmla="*/ 136218 h 437683"/>
                <a:gd name="connsiteX68" fmla="*/ 311910 w 1428454"/>
                <a:gd name="connsiteY68" fmla="*/ 139471 h 437683"/>
                <a:gd name="connsiteX69" fmla="*/ 316662 w 1428454"/>
                <a:gd name="connsiteY69" fmla="*/ 22175 h 437683"/>
                <a:gd name="connsiteX70" fmla="*/ 891630 w 1428454"/>
                <a:gd name="connsiteY70" fmla="*/ 332797 h 437683"/>
                <a:gd name="connsiteX71" fmla="*/ 911793 w 1428454"/>
                <a:gd name="connsiteY71" fmla="*/ 254884 h 437683"/>
                <a:gd name="connsiteX72" fmla="*/ 838675 w 1428454"/>
                <a:gd name="connsiteY72" fmla="*/ 224832 h 437683"/>
                <a:gd name="connsiteX73" fmla="*/ 800318 w 1428454"/>
                <a:gd name="connsiteY73" fmla="*/ 336179 h 437683"/>
                <a:gd name="connsiteX74" fmla="*/ 842228 w 1428454"/>
                <a:gd name="connsiteY74" fmla="*/ 351462 h 437683"/>
                <a:gd name="connsiteX75" fmla="*/ 849548 w 1428454"/>
                <a:gd name="connsiteY75" fmla="*/ 318156 h 437683"/>
                <a:gd name="connsiteX76" fmla="*/ 884866 w 1428454"/>
                <a:gd name="connsiteY76" fmla="*/ 351932 h 437683"/>
                <a:gd name="connsiteX77" fmla="*/ 923223 w 1428454"/>
                <a:gd name="connsiteY77" fmla="*/ 368542 h 437683"/>
                <a:gd name="connsiteX78" fmla="*/ 891630 w 1428454"/>
                <a:gd name="connsiteY78" fmla="*/ 332754 h 437683"/>
                <a:gd name="connsiteX79" fmla="*/ 673261 w 1428454"/>
                <a:gd name="connsiteY79" fmla="*/ 283352 h 437683"/>
                <a:gd name="connsiteX80" fmla="*/ 736490 w 1428454"/>
                <a:gd name="connsiteY80" fmla="*/ 309123 h 437683"/>
                <a:gd name="connsiteX81" fmla="*/ 791928 w 1428454"/>
                <a:gd name="connsiteY81" fmla="*/ 289816 h 437683"/>
                <a:gd name="connsiteX82" fmla="*/ 798863 w 1428454"/>
                <a:gd name="connsiteY82" fmla="*/ 219824 h 437683"/>
                <a:gd name="connsiteX83" fmla="*/ 723219 w 1428454"/>
                <a:gd name="connsiteY83" fmla="*/ 177229 h 437683"/>
                <a:gd name="connsiteX84" fmla="*/ 673261 w 1428454"/>
                <a:gd name="connsiteY84" fmla="*/ 283310 h 437683"/>
                <a:gd name="connsiteX85" fmla="*/ 1004817 w 1428454"/>
                <a:gd name="connsiteY85" fmla="*/ 278301 h 437683"/>
                <a:gd name="connsiteX86" fmla="*/ 943685 w 1428454"/>
                <a:gd name="connsiteY86" fmla="*/ 336436 h 437683"/>
                <a:gd name="connsiteX87" fmla="*/ 1003875 w 1428454"/>
                <a:gd name="connsiteY87" fmla="*/ 397866 h 437683"/>
                <a:gd name="connsiteX88" fmla="*/ 1063080 w 1428454"/>
                <a:gd name="connsiteY88" fmla="*/ 337163 h 437683"/>
                <a:gd name="connsiteX89" fmla="*/ 1004817 w 1428454"/>
                <a:gd name="connsiteY89" fmla="*/ 278301 h 437683"/>
                <a:gd name="connsiteX90" fmla="*/ 401124 w 1428454"/>
                <a:gd name="connsiteY90" fmla="*/ 43622 h 437683"/>
                <a:gd name="connsiteX91" fmla="*/ 343931 w 1428454"/>
                <a:gd name="connsiteY91" fmla="*/ 105310 h 437683"/>
                <a:gd name="connsiteX92" fmla="*/ 406604 w 1428454"/>
                <a:gd name="connsiteY92" fmla="*/ 163187 h 437683"/>
                <a:gd name="connsiteX93" fmla="*/ 462855 w 1428454"/>
                <a:gd name="connsiteY93" fmla="*/ 101628 h 437683"/>
                <a:gd name="connsiteX94" fmla="*/ 401124 w 1428454"/>
                <a:gd name="connsiteY94" fmla="*/ 43622 h 437683"/>
                <a:gd name="connsiteX95" fmla="*/ 579980 w 1428454"/>
                <a:gd name="connsiteY95" fmla="*/ 170594 h 437683"/>
                <a:gd name="connsiteX96" fmla="*/ 573987 w 1428454"/>
                <a:gd name="connsiteY96" fmla="*/ 170251 h 437683"/>
                <a:gd name="connsiteX97" fmla="*/ 496374 w 1428454"/>
                <a:gd name="connsiteY97" fmla="*/ 80095 h 437683"/>
                <a:gd name="connsiteX98" fmla="*/ 458445 w 1428454"/>
                <a:gd name="connsiteY98" fmla="*/ 187674 h 437683"/>
                <a:gd name="connsiteX99" fmla="*/ 490681 w 1428454"/>
                <a:gd name="connsiteY99" fmla="*/ 199104 h 437683"/>
                <a:gd name="connsiteX100" fmla="*/ 512042 w 1428454"/>
                <a:gd name="connsiteY100" fmla="*/ 124060 h 437683"/>
                <a:gd name="connsiteX101" fmla="*/ 517822 w 1428454"/>
                <a:gd name="connsiteY101" fmla="*/ 124617 h 437683"/>
                <a:gd name="connsiteX102" fmla="*/ 560245 w 1428454"/>
                <a:gd name="connsiteY102" fmla="*/ 230697 h 437683"/>
                <a:gd name="connsiteX103" fmla="*/ 566624 w 1428454"/>
                <a:gd name="connsiteY103" fmla="*/ 229327 h 437683"/>
                <a:gd name="connsiteX104" fmla="*/ 602455 w 1428454"/>
                <a:gd name="connsiteY104" fmla="*/ 139129 h 437683"/>
                <a:gd name="connsiteX105" fmla="*/ 626214 w 1428454"/>
                <a:gd name="connsiteY105" fmla="*/ 137673 h 437683"/>
                <a:gd name="connsiteX106" fmla="*/ 626813 w 1428454"/>
                <a:gd name="connsiteY106" fmla="*/ 132237 h 437683"/>
                <a:gd name="connsiteX107" fmla="*/ 594321 w 1428454"/>
                <a:gd name="connsiteY107" fmla="*/ 119351 h 437683"/>
                <a:gd name="connsiteX108" fmla="*/ 580066 w 1428454"/>
                <a:gd name="connsiteY108" fmla="*/ 170636 h 437683"/>
                <a:gd name="connsiteX109" fmla="*/ 1278708 w 1428454"/>
                <a:gd name="connsiteY109" fmla="*/ 330100 h 437683"/>
                <a:gd name="connsiteX110" fmla="*/ 1265352 w 1428454"/>
                <a:gd name="connsiteY110" fmla="*/ 302231 h 437683"/>
                <a:gd name="connsiteX111" fmla="*/ 1170231 w 1428454"/>
                <a:gd name="connsiteY111" fmla="*/ 309337 h 437683"/>
                <a:gd name="connsiteX112" fmla="*/ 1167662 w 1428454"/>
                <a:gd name="connsiteY112" fmla="*/ 331470 h 437683"/>
                <a:gd name="connsiteX113" fmla="*/ 1210428 w 1428454"/>
                <a:gd name="connsiteY113" fmla="*/ 321795 h 437683"/>
                <a:gd name="connsiteX114" fmla="*/ 1203065 w 1428454"/>
                <a:gd name="connsiteY114" fmla="*/ 422824 h 437683"/>
                <a:gd name="connsiteX115" fmla="*/ 1238340 w 1428454"/>
                <a:gd name="connsiteY115" fmla="*/ 419528 h 437683"/>
                <a:gd name="connsiteX116" fmla="*/ 1236927 w 1428454"/>
                <a:gd name="connsiteY116" fmla="*/ 338233 h 437683"/>
                <a:gd name="connsiteX117" fmla="*/ 1269590 w 1428454"/>
                <a:gd name="connsiteY117" fmla="*/ 321923 h 437683"/>
                <a:gd name="connsiteX118" fmla="*/ 1278666 w 1428454"/>
                <a:gd name="connsiteY118" fmla="*/ 330142 h 437683"/>
                <a:gd name="connsiteX119" fmla="*/ 1076350 w 1428454"/>
                <a:gd name="connsiteY119" fmla="*/ 412892 h 437683"/>
                <a:gd name="connsiteX120" fmla="*/ 1135598 w 1428454"/>
                <a:gd name="connsiteY120" fmla="*/ 419442 h 437683"/>
                <a:gd name="connsiteX121" fmla="*/ 1145059 w 1428454"/>
                <a:gd name="connsiteY121" fmla="*/ 302788 h 437683"/>
                <a:gd name="connsiteX122" fmla="*/ 1086667 w 1428454"/>
                <a:gd name="connsiteY122" fmla="*/ 298935 h 437683"/>
                <a:gd name="connsiteX123" fmla="*/ 1076350 w 1428454"/>
                <a:gd name="connsiteY123" fmla="*/ 412849 h 437683"/>
                <a:gd name="connsiteX124" fmla="*/ 89090 w 1428454"/>
                <a:gd name="connsiteY124" fmla="*/ 133050 h 437683"/>
                <a:gd name="connsiteX125" fmla="*/ 104458 w 1428454"/>
                <a:gd name="connsiteY125" fmla="*/ 110233 h 437683"/>
                <a:gd name="connsiteX126" fmla="*/ 87206 w 1428454"/>
                <a:gd name="connsiteY126" fmla="*/ 91140 h 437683"/>
                <a:gd name="connsiteX127" fmla="*/ 72565 w 1428454"/>
                <a:gd name="connsiteY127" fmla="*/ 108349 h 437683"/>
                <a:gd name="connsiteX128" fmla="*/ 89090 w 1428454"/>
                <a:gd name="connsiteY128" fmla="*/ 133050 h 437683"/>
                <a:gd name="connsiteX129" fmla="*/ 670436 w 1428454"/>
                <a:gd name="connsiteY129" fmla="*/ 209764 h 437683"/>
                <a:gd name="connsiteX130" fmla="*/ 645221 w 1428454"/>
                <a:gd name="connsiteY130" fmla="*/ 191827 h 437683"/>
                <a:gd name="connsiteX131" fmla="*/ 628140 w 1428454"/>
                <a:gd name="connsiteY131" fmla="*/ 206382 h 437683"/>
                <a:gd name="connsiteX132" fmla="*/ 645521 w 1428454"/>
                <a:gd name="connsiteY132" fmla="*/ 223163 h 437683"/>
                <a:gd name="connsiteX133" fmla="*/ 670479 w 1428454"/>
                <a:gd name="connsiteY133" fmla="*/ 209806 h 43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428454" h="437683">
                  <a:moveTo>
                    <a:pt x="10535" y="91097"/>
                  </a:moveTo>
                  <a:cubicBezTo>
                    <a:pt x="8609" y="91697"/>
                    <a:pt x="4842" y="92895"/>
                    <a:pt x="775" y="94179"/>
                  </a:cubicBezTo>
                  <a:cubicBezTo>
                    <a:pt x="475" y="92810"/>
                    <a:pt x="-253" y="91525"/>
                    <a:pt x="90" y="90755"/>
                  </a:cubicBezTo>
                  <a:cubicBezTo>
                    <a:pt x="15458" y="57663"/>
                    <a:pt x="48164" y="47561"/>
                    <a:pt x="77659" y="34932"/>
                  </a:cubicBezTo>
                  <a:cubicBezTo>
                    <a:pt x="193929" y="-14898"/>
                    <a:pt x="311825" y="-8006"/>
                    <a:pt x="427794" y="34076"/>
                  </a:cubicBezTo>
                  <a:cubicBezTo>
                    <a:pt x="506563" y="62672"/>
                    <a:pt x="583448" y="96791"/>
                    <a:pt x="660204" y="130653"/>
                  </a:cubicBezTo>
                  <a:cubicBezTo>
                    <a:pt x="805155" y="194566"/>
                    <a:pt x="952846" y="249876"/>
                    <a:pt x="1109827" y="275861"/>
                  </a:cubicBezTo>
                  <a:cubicBezTo>
                    <a:pt x="1205591" y="291743"/>
                    <a:pt x="1300070" y="282197"/>
                    <a:pt x="1392880" y="254371"/>
                  </a:cubicBezTo>
                  <a:cubicBezTo>
                    <a:pt x="1399987" y="252230"/>
                    <a:pt x="1407221" y="250432"/>
                    <a:pt x="1415312" y="251331"/>
                  </a:cubicBezTo>
                  <a:cubicBezTo>
                    <a:pt x="1407135" y="255141"/>
                    <a:pt x="1398959" y="258951"/>
                    <a:pt x="1390783" y="262761"/>
                  </a:cubicBezTo>
                  <a:cubicBezTo>
                    <a:pt x="1391125" y="264003"/>
                    <a:pt x="1391468" y="265244"/>
                    <a:pt x="1391810" y="266486"/>
                  </a:cubicBezTo>
                  <a:cubicBezTo>
                    <a:pt x="1403368" y="263489"/>
                    <a:pt x="1414884" y="260535"/>
                    <a:pt x="1426400" y="257539"/>
                  </a:cubicBezTo>
                  <a:cubicBezTo>
                    <a:pt x="1426999" y="258694"/>
                    <a:pt x="1427555" y="259850"/>
                    <a:pt x="1428155" y="261006"/>
                  </a:cubicBezTo>
                  <a:cubicBezTo>
                    <a:pt x="1408377" y="270381"/>
                    <a:pt x="1388599" y="279714"/>
                    <a:pt x="1368822" y="289089"/>
                  </a:cubicBezTo>
                  <a:cubicBezTo>
                    <a:pt x="1369207" y="290202"/>
                    <a:pt x="1369635" y="291358"/>
                    <a:pt x="1370020" y="292471"/>
                  </a:cubicBezTo>
                  <a:cubicBezTo>
                    <a:pt x="1385046" y="287591"/>
                    <a:pt x="1400030" y="282753"/>
                    <a:pt x="1415055" y="277873"/>
                  </a:cubicBezTo>
                  <a:cubicBezTo>
                    <a:pt x="1415569" y="279286"/>
                    <a:pt x="1416083" y="280741"/>
                    <a:pt x="1416597" y="282154"/>
                  </a:cubicBezTo>
                  <a:cubicBezTo>
                    <a:pt x="1396390" y="291486"/>
                    <a:pt x="1376228" y="300818"/>
                    <a:pt x="1356022" y="310194"/>
                  </a:cubicBezTo>
                  <a:cubicBezTo>
                    <a:pt x="1356450" y="311307"/>
                    <a:pt x="1356835" y="312420"/>
                    <a:pt x="1357263" y="313533"/>
                  </a:cubicBezTo>
                  <a:lnTo>
                    <a:pt x="1425116" y="291657"/>
                  </a:lnTo>
                  <a:cubicBezTo>
                    <a:pt x="1425757" y="292984"/>
                    <a:pt x="1426357" y="294311"/>
                    <a:pt x="1426999" y="295638"/>
                  </a:cubicBezTo>
                  <a:cubicBezTo>
                    <a:pt x="1400800" y="307539"/>
                    <a:pt x="1374644" y="319440"/>
                    <a:pt x="1348445" y="331341"/>
                  </a:cubicBezTo>
                  <a:cubicBezTo>
                    <a:pt x="1348872" y="332625"/>
                    <a:pt x="1349258" y="333910"/>
                    <a:pt x="1349686" y="335194"/>
                  </a:cubicBezTo>
                  <a:cubicBezTo>
                    <a:pt x="1372845" y="327317"/>
                    <a:pt x="1396048" y="319440"/>
                    <a:pt x="1419208" y="311606"/>
                  </a:cubicBezTo>
                  <a:cubicBezTo>
                    <a:pt x="1419892" y="313276"/>
                    <a:pt x="1420620" y="314988"/>
                    <a:pt x="1421305" y="316658"/>
                  </a:cubicBezTo>
                  <a:cubicBezTo>
                    <a:pt x="1398574" y="327231"/>
                    <a:pt x="1375842" y="337805"/>
                    <a:pt x="1353068" y="348422"/>
                  </a:cubicBezTo>
                  <a:cubicBezTo>
                    <a:pt x="1353410" y="349449"/>
                    <a:pt x="1353753" y="350477"/>
                    <a:pt x="1354052" y="351462"/>
                  </a:cubicBezTo>
                  <a:cubicBezTo>
                    <a:pt x="1378154" y="343413"/>
                    <a:pt x="1402255" y="335322"/>
                    <a:pt x="1426357" y="327274"/>
                  </a:cubicBezTo>
                  <a:cubicBezTo>
                    <a:pt x="1427042" y="328687"/>
                    <a:pt x="1427770" y="330142"/>
                    <a:pt x="1428454" y="331555"/>
                  </a:cubicBezTo>
                  <a:cubicBezTo>
                    <a:pt x="1404438" y="343028"/>
                    <a:pt x="1380380" y="354458"/>
                    <a:pt x="1356364" y="365931"/>
                  </a:cubicBezTo>
                  <a:cubicBezTo>
                    <a:pt x="1356749" y="367044"/>
                    <a:pt x="1357135" y="368114"/>
                    <a:pt x="1357563" y="369227"/>
                  </a:cubicBezTo>
                  <a:cubicBezTo>
                    <a:pt x="1378882" y="361393"/>
                    <a:pt x="1400158" y="353559"/>
                    <a:pt x="1421476" y="345725"/>
                  </a:cubicBezTo>
                  <a:cubicBezTo>
                    <a:pt x="1422119" y="346967"/>
                    <a:pt x="1422761" y="348251"/>
                    <a:pt x="1423403" y="349492"/>
                  </a:cubicBezTo>
                  <a:cubicBezTo>
                    <a:pt x="1408762" y="357797"/>
                    <a:pt x="1394079" y="366102"/>
                    <a:pt x="1373788" y="377575"/>
                  </a:cubicBezTo>
                  <a:cubicBezTo>
                    <a:pt x="1389284" y="373465"/>
                    <a:pt x="1398831" y="370897"/>
                    <a:pt x="1409704" y="368029"/>
                  </a:cubicBezTo>
                  <a:cubicBezTo>
                    <a:pt x="1405766" y="373465"/>
                    <a:pt x="1402983" y="377318"/>
                    <a:pt x="1400200" y="381171"/>
                  </a:cubicBezTo>
                  <a:cubicBezTo>
                    <a:pt x="1315653" y="429845"/>
                    <a:pt x="1221473" y="444699"/>
                    <a:pt x="1122627" y="434768"/>
                  </a:cubicBezTo>
                  <a:cubicBezTo>
                    <a:pt x="964662" y="418843"/>
                    <a:pt x="818212" y="365289"/>
                    <a:pt x="674717" y="300818"/>
                  </a:cubicBezTo>
                  <a:cubicBezTo>
                    <a:pt x="580623" y="258566"/>
                    <a:pt x="486571" y="215714"/>
                    <a:pt x="390337" y="178813"/>
                  </a:cubicBezTo>
                  <a:cubicBezTo>
                    <a:pt x="277021" y="135404"/>
                    <a:pt x="163406" y="135019"/>
                    <a:pt x="54243" y="196279"/>
                  </a:cubicBezTo>
                  <a:cubicBezTo>
                    <a:pt x="48806" y="199318"/>
                    <a:pt x="42770" y="201202"/>
                    <a:pt x="31640" y="205825"/>
                  </a:cubicBezTo>
                  <a:cubicBezTo>
                    <a:pt x="38960" y="196493"/>
                    <a:pt x="42984" y="191399"/>
                    <a:pt x="48763" y="183993"/>
                  </a:cubicBezTo>
                  <a:cubicBezTo>
                    <a:pt x="40972" y="187161"/>
                    <a:pt x="35322" y="189472"/>
                    <a:pt x="29671" y="191741"/>
                  </a:cubicBezTo>
                  <a:cubicBezTo>
                    <a:pt x="28772" y="190671"/>
                    <a:pt x="27830" y="189644"/>
                    <a:pt x="26931" y="188573"/>
                  </a:cubicBezTo>
                  <a:cubicBezTo>
                    <a:pt x="34808" y="179455"/>
                    <a:pt x="42685" y="170337"/>
                    <a:pt x="50519" y="161218"/>
                  </a:cubicBezTo>
                  <a:cubicBezTo>
                    <a:pt x="50133" y="160619"/>
                    <a:pt x="49748" y="160020"/>
                    <a:pt x="49363" y="159378"/>
                  </a:cubicBezTo>
                  <a:cubicBezTo>
                    <a:pt x="41315" y="164300"/>
                    <a:pt x="33267" y="169224"/>
                    <a:pt x="22222" y="176030"/>
                  </a:cubicBezTo>
                  <a:cubicBezTo>
                    <a:pt x="26203" y="167511"/>
                    <a:pt x="28900" y="161646"/>
                    <a:pt x="31982" y="155097"/>
                  </a:cubicBezTo>
                  <a:cubicBezTo>
                    <a:pt x="27830" y="154668"/>
                    <a:pt x="24191" y="154283"/>
                    <a:pt x="18283" y="153684"/>
                  </a:cubicBezTo>
                  <a:cubicBezTo>
                    <a:pt x="25989" y="145079"/>
                    <a:pt x="32411" y="137930"/>
                    <a:pt x="43155" y="125944"/>
                  </a:cubicBezTo>
                  <a:cubicBezTo>
                    <a:pt x="29842" y="132536"/>
                    <a:pt x="22051" y="136389"/>
                    <a:pt x="10150" y="142339"/>
                  </a:cubicBezTo>
                  <a:cubicBezTo>
                    <a:pt x="15501" y="133307"/>
                    <a:pt x="18797" y="127742"/>
                    <a:pt x="22993" y="120678"/>
                  </a:cubicBezTo>
                  <a:cubicBezTo>
                    <a:pt x="18669" y="121320"/>
                    <a:pt x="15244" y="121877"/>
                    <a:pt x="10578" y="122562"/>
                  </a:cubicBezTo>
                  <a:lnTo>
                    <a:pt x="10578" y="91011"/>
                  </a:lnTo>
                  <a:close/>
                  <a:moveTo>
                    <a:pt x="316576" y="22175"/>
                  </a:moveTo>
                  <a:cubicBezTo>
                    <a:pt x="284513" y="8133"/>
                    <a:pt x="267646" y="13827"/>
                    <a:pt x="250694" y="47261"/>
                  </a:cubicBezTo>
                  <a:cubicBezTo>
                    <a:pt x="244358" y="59761"/>
                    <a:pt x="237765" y="72133"/>
                    <a:pt x="230017" y="86945"/>
                  </a:cubicBezTo>
                  <a:cubicBezTo>
                    <a:pt x="217131" y="71405"/>
                    <a:pt x="205958" y="57835"/>
                    <a:pt x="194657" y="44307"/>
                  </a:cubicBezTo>
                  <a:cubicBezTo>
                    <a:pt x="175264" y="21105"/>
                    <a:pt x="161822" y="19221"/>
                    <a:pt x="135751" y="35574"/>
                  </a:cubicBezTo>
                  <a:cubicBezTo>
                    <a:pt x="156214" y="61045"/>
                    <a:pt x="149878" y="92467"/>
                    <a:pt x="153517" y="121320"/>
                  </a:cubicBezTo>
                  <a:cubicBezTo>
                    <a:pt x="154373" y="127999"/>
                    <a:pt x="143885" y="136132"/>
                    <a:pt x="137164" y="145679"/>
                  </a:cubicBezTo>
                  <a:cubicBezTo>
                    <a:pt x="152832" y="143196"/>
                    <a:pt x="167173" y="140927"/>
                    <a:pt x="184597" y="138187"/>
                  </a:cubicBezTo>
                  <a:cubicBezTo>
                    <a:pt x="154801" y="116312"/>
                    <a:pt x="167601" y="87801"/>
                    <a:pt x="162379" y="63186"/>
                  </a:cubicBezTo>
                  <a:cubicBezTo>
                    <a:pt x="175692" y="75386"/>
                    <a:pt x="186266" y="88614"/>
                    <a:pt x="196883" y="101842"/>
                  </a:cubicBezTo>
                  <a:cubicBezTo>
                    <a:pt x="218929" y="129283"/>
                    <a:pt x="225308" y="128726"/>
                    <a:pt x="241447" y="98375"/>
                  </a:cubicBezTo>
                  <a:cubicBezTo>
                    <a:pt x="249709" y="82835"/>
                    <a:pt x="258185" y="67467"/>
                    <a:pt x="266576" y="52055"/>
                  </a:cubicBezTo>
                  <a:cubicBezTo>
                    <a:pt x="268802" y="52826"/>
                    <a:pt x="271028" y="53596"/>
                    <a:pt x="273254" y="54367"/>
                  </a:cubicBezTo>
                  <a:cubicBezTo>
                    <a:pt x="270514" y="81508"/>
                    <a:pt x="267817" y="108692"/>
                    <a:pt x="265077" y="136218"/>
                  </a:cubicBezTo>
                  <a:cubicBezTo>
                    <a:pt x="277749" y="137117"/>
                    <a:pt x="295900" y="138358"/>
                    <a:pt x="311910" y="139471"/>
                  </a:cubicBezTo>
                  <a:cubicBezTo>
                    <a:pt x="302664" y="100087"/>
                    <a:pt x="306431" y="61730"/>
                    <a:pt x="316662" y="22175"/>
                  </a:cubicBezTo>
                  <a:close/>
                  <a:moveTo>
                    <a:pt x="891630" y="332797"/>
                  </a:moveTo>
                  <a:cubicBezTo>
                    <a:pt x="935081" y="310408"/>
                    <a:pt x="943257" y="274405"/>
                    <a:pt x="911793" y="254884"/>
                  </a:cubicBezTo>
                  <a:cubicBezTo>
                    <a:pt x="889746" y="241186"/>
                    <a:pt x="863290" y="234636"/>
                    <a:pt x="838675" y="224832"/>
                  </a:cubicBezTo>
                  <a:cubicBezTo>
                    <a:pt x="831783" y="266528"/>
                    <a:pt x="824420" y="303344"/>
                    <a:pt x="800318" y="336179"/>
                  </a:cubicBezTo>
                  <a:cubicBezTo>
                    <a:pt x="814702" y="341444"/>
                    <a:pt x="828872" y="346581"/>
                    <a:pt x="842228" y="351462"/>
                  </a:cubicBezTo>
                  <a:cubicBezTo>
                    <a:pt x="844968" y="339047"/>
                    <a:pt x="847280" y="328387"/>
                    <a:pt x="849548" y="318156"/>
                  </a:cubicBezTo>
                  <a:cubicBezTo>
                    <a:pt x="872751" y="319826"/>
                    <a:pt x="879001" y="335066"/>
                    <a:pt x="884866" y="351932"/>
                  </a:cubicBezTo>
                  <a:cubicBezTo>
                    <a:pt x="892315" y="373251"/>
                    <a:pt x="905243" y="377618"/>
                    <a:pt x="923223" y="368542"/>
                  </a:cubicBezTo>
                  <a:cubicBezTo>
                    <a:pt x="913334" y="357326"/>
                    <a:pt x="902974" y="345597"/>
                    <a:pt x="891630" y="332754"/>
                  </a:cubicBezTo>
                  <a:close/>
                  <a:moveTo>
                    <a:pt x="673261" y="283352"/>
                  </a:moveTo>
                  <a:cubicBezTo>
                    <a:pt x="697320" y="293284"/>
                    <a:pt x="716584" y="302231"/>
                    <a:pt x="736490" y="309123"/>
                  </a:cubicBezTo>
                  <a:cubicBezTo>
                    <a:pt x="759735" y="317171"/>
                    <a:pt x="777672" y="310151"/>
                    <a:pt x="791928" y="289816"/>
                  </a:cubicBezTo>
                  <a:cubicBezTo>
                    <a:pt x="808109" y="266657"/>
                    <a:pt x="812305" y="235663"/>
                    <a:pt x="798863" y="219824"/>
                  </a:cubicBezTo>
                  <a:cubicBezTo>
                    <a:pt x="779427" y="196964"/>
                    <a:pt x="751858" y="187845"/>
                    <a:pt x="723219" y="177229"/>
                  </a:cubicBezTo>
                  <a:cubicBezTo>
                    <a:pt x="727243" y="206724"/>
                    <a:pt x="699589" y="267256"/>
                    <a:pt x="673261" y="283310"/>
                  </a:cubicBezTo>
                  <a:close/>
                  <a:moveTo>
                    <a:pt x="1004817" y="278301"/>
                  </a:moveTo>
                  <a:cubicBezTo>
                    <a:pt x="972025" y="277445"/>
                    <a:pt x="945055" y="303087"/>
                    <a:pt x="943685" y="336436"/>
                  </a:cubicBezTo>
                  <a:cubicBezTo>
                    <a:pt x="942316" y="369527"/>
                    <a:pt x="969243" y="396967"/>
                    <a:pt x="1003875" y="397866"/>
                  </a:cubicBezTo>
                  <a:cubicBezTo>
                    <a:pt x="1034654" y="398637"/>
                    <a:pt x="1062352" y="370212"/>
                    <a:pt x="1063080" y="337163"/>
                  </a:cubicBezTo>
                  <a:cubicBezTo>
                    <a:pt x="1063722" y="306170"/>
                    <a:pt x="1037009" y="279157"/>
                    <a:pt x="1004817" y="278301"/>
                  </a:cubicBezTo>
                  <a:close/>
                  <a:moveTo>
                    <a:pt x="401124" y="43622"/>
                  </a:moveTo>
                  <a:cubicBezTo>
                    <a:pt x="368632" y="44136"/>
                    <a:pt x="343717" y="71020"/>
                    <a:pt x="343931" y="105310"/>
                  </a:cubicBezTo>
                  <a:cubicBezTo>
                    <a:pt x="344145" y="139214"/>
                    <a:pt x="371372" y="164343"/>
                    <a:pt x="406604" y="163187"/>
                  </a:cubicBezTo>
                  <a:cubicBezTo>
                    <a:pt x="436656" y="162246"/>
                    <a:pt x="463411" y="132964"/>
                    <a:pt x="462855" y="101628"/>
                  </a:cubicBezTo>
                  <a:cubicBezTo>
                    <a:pt x="462298" y="69522"/>
                    <a:pt x="434130" y="43065"/>
                    <a:pt x="401124" y="43622"/>
                  </a:cubicBezTo>
                  <a:close/>
                  <a:moveTo>
                    <a:pt x="579980" y="170594"/>
                  </a:moveTo>
                  <a:cubicBezTo>
                    <a:pt x="577968" y="170465"/>
                    <a:pt x="575999" y="170380"/>
                    <a:pt x="573987" y="170251"/>
                  </a:cubicBezTo>
                  <a:cubicBezTo>
                    <a:pt x="555793" y="133136"/>
                    <a:pt x="553824" y="81636"/>
                    <a:pt x="496374" y="80095"/>
                  </a:cubicBezTo>
                  <a:cubicBezTo>
                    <a:pt x="511700" y="101757"/>
                    <a:pt x="488283" y="173248"/>
                    <a:pt x="458445" y="187674"/>
                  </a:cubicBezTo>
                  <a:cubicBezTo>
                    <a:pt x="471930" y="192469"/>
                    <a:pt x="483531" y="196579"/>
                    <a:pt x="490681" y="199104"/>
                  </a:cubicBezTo>
                  <a:cubicBezTo>
                    <a:pt x="498172" y="172819"/>
                    <a:pt x="505107" y="148418"/>
                    <a:pt x="512042" y="124060"/>
                  </a:cubicBezTo>
                  <a:cubicBezTo>
                    <a:pt x="513969" y="124231"/>
                    <a:pt x="515895" y="124445"/>
                    <a:pt x="517822" y="124617"/>
                  </a:cubicBezTo>
                  <a:cubicBezTo>
                    <a:pt x="531949" y="159977"/>
                    <a:pt x="546118" y="195337"/>
                    <a:pt x="560245" y="230697"/>
                  </a:cubicBezTo>
                  <a:cubicBezTo>
                    <a:pt x="562386" y="230226"/>
                    <a:pt x="564483" y="229756"/>
                    <a:pt x="566624" y="229327"/>
                  </a:cubicBezTo>
                  <a:cubicBezTo>
                    <a:pt x="578610" y="199104"/>
                    <a:pt x="590597" y="168924"/>
                    <a:pt x="602455" y="139129"/>
                  </a:cubicBezTo>
                  <a:cubicBezTo>
                    <a:pt x="611145" y="138572"/>
                    <a:pt x="618680" y="138144"/>
                    <a:pt x="626214" y="137673"/>
                  </a:cubicBezTo>
                  <a:cubicBezTo>
                    <a:pt x="626428" y="135875"/>
                    <a:pt x="626599" y="134034"/>
                    <a:pt x="626813" y="132237"/>
                  </a:cubicBezTo>
                  <a:cubicBezTo>
                    <a:pt x="614827" y="127485"/>
                    <a:pt x="602883" y="122733"/>
                    <a:pt x="594321" y="119351"/>
                  </a:cubicBezTo>
                  <a:cubicBezTo>
                    <a:pt x="589013" y="138401"/>
                    <a:pt x="584518" y="154497"/>
                    <a:pt x="580066" y="170636"/>
                  </a:cubicBezTo>
                  <a:close/>
                  <a:moveTo>
                    <a:pt x="1278708" y="330100"/>
                  </a:moveTo>
                  <a:cubicBezTo>
                    <a:pt x="1281106" y="316829"/>
                    <a:pt x="1285943" y="301075"/>
                    <a:pt x="1265352" y="302231"/>
                  </a:cubicBezTo>
                  <a:cubicBezTo>
                    <a:pt x="1234230" y="304029"/>
                    <a:pt x="1203151" y="306812"/>
                    <a:pt x="1170231" y="309337"/>
                  </a:cubicBezTo>
                  <a:cubicBezTo>
                    <a:pt x="1169332" y="317043"/>
                    <a:pt x="1168433" y="324834"/>
                    <a:pt x="1167662" y="331470"/>
                  </a:cubicBezTo>
                  <a:cubicBezTo>
                    <a:pt x="1181661" y="328302"/>
                    <a:pt x="1193690" y="325605"/>
                    <a:pt x="1210428" y="321795"/>
                  </a:cubicBezTo>
                  <a:cubicBezTo>
                    <a:pt x="1207774" y="358397"/>
                    <a:pt x="1205505" y="389219"/>
                    <a:pt x="1203065" y="422824"/>
                  </a:cubicBezTo>
                  <a:cubicBezTo>
                    <a:pt x="1213896" y="421797"/>
                    <a:pt x="1229179" y="420384"/>
                    <a:pt x="1238340" y="419528"/>
                  </a:cubicBezTo>
                  <a:cubicBezTo>
                    <a:pt x="1237741" y="389690"/>
                    <a:pt x="1236756" y="363962"/>
                    <a:pt x="1236927" y="338233"/>
                  </a:cubicBezTo>
                  <a:cubicBezTo>
                    <a:pt x="1237055" y="321024"/>
                    <a:pt x="1254821" y="312505"/>
                    <a:pt x="1269590" y="321923"/>
                  </a:cubicBezTo>
                  <a:cubicBezTo>
                    <a:pt x="1272972" y="324064"/>
                    <a:pt x="1275669" y="327360"/>
                    <a:pt x="1278666" y="330142"/>
                  </a:cubicBezTo>
                  <a:close/>
                  <a:moveTo>
                    <a:pt x="1076350" y="412892"/>
                  </a:moveTo>
                  <a:cubicBezTo>
                    <a:pt x="1096471" y="415118"/>
                    <a:pt x="1116591" y="417345"/>
                    <a:pt x="1135598" y="419442"/>
                  </a:cubicBezTo>
                  <a:cubicBezTo>
                    <a:pt x="1122071" y="376847"/>
                    <a:pt x="1126523" y="341016"/>
                    <a:pt x="1145059" y="302788"/>
                  </a:cubicBezTo>
                  <a:cubicBezTo>
                    <a:pt x="1125838" y="301503"/>
                    <a:pt x="1107558" y="300305"/>
                    <a:pt x="1086667" y="298935"/>
                  </a:cubicBezTo>
                  <a:cubicBezTo>
                    <a:pt x="1103620" y="327745"/>
                    <a:pt x="1096043" y="394741"/>
                    <a:pt x="1076350" y="412849"/>
                  </a:cubicBezTo>
                  <a:close/>
                  <a:moveTo>
                    <a:pt x="89090" y="133050"/>
                  </a:moveTo>
                  <a:cubicBezTo>
                    <a:pt x="97052" y="121791"/>
                    <a:pt x="105871" y="114214"/>
                    <a:pt x="104458" y="110233"/>
                  </a:cubicBezTo>
                  <a:cubicBezTo>
                    <a:pt x="101847" y="102784"/>
                    <a:pt x="93285" y="97390"/>
                    <a:pt x="87206" y="91140"/>
                  </a:cubicBezTo>
                  <a:cubicBezTo>
                    <a:pt x="81940" y="96876"/>
                    <a:pt x="72651" y="102527"/>
                    <a:pt x="72565" y="108349"/>
                  </a:cubicBezTo>
                  <a:cubicBezTo>
                    <a:pt x="72480" y="114813"/>
                    <a:pt x="80785" y="121406"/>
                    <a:pt x="89090" y="133050"/>
                  </a:cubicBezTo>
                  <a:close/>
                  <a:moveTo>
                    <a:pt x="670436" y="209764"/>
                  </a:moveTo>
                  <a:cubicBezTo>
                    <a:pt x="658278" y="200560"/>
                    <a:pt x="651899" y="192083"/>
                    <a:pt x="645221" y="191827"/>
                  </a:cubicBezTo>
                  <a:cubicBezTo>
                    <a:pt x="639699" y="191613"/>
                    <a:pt x="633834" y="201159"/>
                    <a:pt x="628140" y="206382"/>
                  </a:cubicBezTo>
                  <a:cubicBezTo>
                    <a:pt x="633834" y="212289"/>
                    <a:pt x="638671" y="221194"/>
                    <a:pt x="645521" y="223163"/>
                  </a:cubicBezTo>
                  <a:cubicBezTo>
                    <a:pt x="650529" y="224576"/>
                    <a:pt x="658107" y="216827"/>
                    <a:pt x="670479" y="20980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2" name="Freeform: Shape 41">
              <a:extLst>
                <a:ext uri="{FF2B5EF4-FFF2-40B4-BE49-F238E27FC236}">
                  <a16:creationId xmlns:a16="http://schemas.microsoft.com/office/drawing/2014/main" id="{D17528DE-3203-E4D2-D900-30E15DA3ECE0}"/>
                </a:ext>
              </a:extLst>
            </p:cNvPr>
            <p:cNvSpPr/>
            <p:nvPr/>
          </p:nvSpPr>
          <p:spPr>
            <a:xfrm>
              <a:off x="-5053733" y="1628325"/>
              <a:ext cx="440126" cy="592327"/>
            </a:xfrm>
            <a:custGeom>
              <a:avLst/>
              <a:gdLst>
                <a:gd name="connsiteX0" fmla="*/ 46 w 440126"/>
                <a:gd name="connsiteY0" fmla="*/ 43 h 592327"/>
                <a:gd name="connsiteX1" fmla="*/ 437853 w 440126"/>
                <a:gd name="connsiteY1" fmla="*/ 43 h 592327"/>
                <a:gd name="connsiteX2" fmla="*/ 437853 w 440126"/>
                <a:gd name="connsiteY2" fmla="*/ 112459 h 592327"/>
                <a:gd name="connsiteX3" fmla="*/ 440122 w 440126"/>
                <a:gd name="connsiteY3" fmla="*/ 533571 h 592327"/>
                <a:gd name="connsiteX4" fmla="*/ 418504 w 440126"/>
                <a:gd name="connsiteY4" fmla="*/ 562767 h 592327"/>
                <a:gd name="connsiteX5" fmla="*/ 365677 w 440126"/>
                <a:gd name="connsiteY5" fmla="*/ 588923 h 592327"/>
                <a:gd name="connsiteX6" fmla="*/ 347612 w 440126"/>
                <a:gd name="connsiteY6" fmla="*/ 591235 h 592327"/>
                <a:gd name="connsiteX7" fmla="*/ 302449 w 440126"/>
                <a:gd name="connsiteY7" fmla="*/ 557544 h 592327"/>
                <a:gd name="connsiteX8" fmla="*/ 192515 w 440126"/>
                <a:gd name="connsiteY8" fmla="*/ 502150 h 592327"/>
                <a:gd name="connsiteX9" fmla="*/ 157026 w 440126"/>
                <a:gd name="connsiteY9" fmla="*/ 487038 h 592327"/>
                <a:gd name="connsiteX10" fmla="*/ 27615 w 440126"/>
                <a:gd name="connsiteY10" fmla="*/ 262590 h 592327"/>
                <a:gd name="connsiteX11" fmla="*/ 3 w 440126"/>
                <a:gd name="connsiteY11" fmla="*/ 42895 h 592327"/>
                <a:gd name="connsiteX12" fmla="*/ 3 w 440126"/>
                <a:gd name="connsiteY12" fmla="*/ 0 h 592327"/>
                <a:gd name="connsiteX13" fmla="*/ 390164 w 440126"/>
                <a:gd name="connsiteY13" fmla="*/ 43965 h 592327"/>
                <a:gd name="connsiteX14" fmla="*/ 341918 w 440126"/>
                <a:gd name="connsiteY14" fmla="*/ 62330 h 592327"/>
                <a:gd name="connsiteX15" fmla="*/ 224322 w 440126"/>
                <a:gd name="connsiteY15" fmla="*/ 82707 h 592327"/>
                <a:gd name="connsiteX16" fmla="*/ 156684 w 440126"/>
                <a:gd name="connsiteY16" fmla="*/ 118495 h 592327"/>
                <a:gd name="connsiteX17" fmla="*/ 137463 w 440126"/>
                <a:gd name="connsiteY17" fmla="*/ 105952 h 592327"/>
                <a:gd name="connsiteX18" fmla="*/ 80527 w 440126"/>
                <a:gd name="connsiteY18" fmla="*/ 143239 h 592327"/>
                <a:gd name="connsiteX19" fmla="*/ 96880 w 440126"/>
                <a:gd name="connsiteY19" fmla="*/ 188702 h 592327"/>
                <a:gd name="connsiteX20" fmla="*/ 99577 w 440126"/>
                <a:gd name="connsiteY20" fmla="*/ 196151 h 592327"/>
                <a:gd name="connsiteX21" fmla="*/ 111263 w 440126"/>
                <a:gd name="connsiteY21" fmla="*/ 274363 h 592327"/>
                <a:gd name="connsiteX22" fmla="*/ 188705 w 440126"/>
                <a:gd name="connsiteY22" fmla="*/ 402319 h 592327"/>
                <a:gd name="connsiteX23" fmla="*/ 213791 w 440126"/>
                <a:gd name="connsiteY23" fmla="*/ 455916 h 592327"/>
                <a:gd name="connsiteX24" fmla="*/ 218372 w 440126"/>
                <a:gd name="connsiteY24" fmla="*/ 467346 h 592327"/>
                <a:gd name="connsiteX25" fmla="*/ 271498 w 440126"/>
                <a:gd name="connsiteY25" fmla="*/ 478476 h 592327"/>
                <a:gd name="connsiteX26" fmla="*/ 289263 w 440126"/>
                <a:gd name="connsiteY26" fmla="*/ 434083 h 592327"/>
                <a:gd name="connsiteX27" fmla="*/ 288964 w 440126"/>
                <a:gd name="connsiteY27" fmla="*/ 397567 h 592327"/>
                <a:gd name="connsiteX28" fmla="*/ 384856 w 440126"/>
                <a:gd name="connsiteY28" fmla="*/ 79025 h 592327"/>
                <a:gd name="connsiteX29" fmla="*/ 390121 w 440126"/>
                <a:gd name="connsiteY29" fmla="*/ 43922 h 59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0126" h="592327">
                  <a:moveTo>
                    <a:pt x="46" y="43"/>
                  </a:moveTo>
                  <a:lnTo>
                    <a:pt x="437853" y="43"/>
                  </a:lnTo>
                  <a:cubicBezTo>
                    <a:pt x="437853" y="38999"/>
                    <a:pt x="437725" y="75729"/>
                    <a:pt x="437853" y="112459"/>
                  </a:cubicBezTo>
                  <a:cubicBezTo>
                    <a:pt x="438410" y="252830"/>
                    <a:pt x="438795" y="393201"/>
                    <a:pt x="440122" y="533571"/>
                  </a:cubicBezTo>
                  <a:cubicBezTo>
                    <a:pt x="440294" y="550695"/>
                    <a:pt x="435670" y="557801"/>
                    <a:pt x="418504" y="562767"/>
                  </a:cubicBezTo>
                  <a:cubicBezTo>
                    <a:pt x="399925" y="568161"/>
                    <a:pt x="383486" y="580533"/>
                    <a:pt x="365677" y="588923"/>
                  </a:cubicBezTo>
                  <a:cubicBezTo>
                    <a:pt x="360326" y="591449"/>
                    <a:pt x="351636" y="593761"/>
                    <a:pt x="347612" y="591235"/>
                  </a:cubicBezTo>
                  <a:cubicBezTo>
                    <a:pt x="331730" y="581218"/>
                    <a:pt x="314820" y="571243"/>
                    <a:pt x="302449" y="557544"/>
                  </a:cubicBezTo>
                  <a:cubicBezTo>
                    <a:pt x="272611" y="524410"/>
                    <a:pt x="235666" y="508357"/>
                    <a:pt x="192515" y="502150"/>
                  </a:cubicBezTo>
                  <a:cubicBezTo>
                    <a:pt x="180100" y="500351"/>
                    <a:pt x="166145" y="495214"/>
                    <a:pt x="157026" y="487038"/>
                  </a:cubicBezTo>
                  <a:cubicBezTo>
                    <a:pt x="89645" y="426463"/>
                    <a:pt x="51887" y="348208"/>
                    <a:pt x="27615" y="262590"/>
                  </a:cubicBezTo>
                  <a:cubicBezTo>
                    <a:pt x="7238" y="190843"/>
                    <a:pt x="-168" y="117297"/>
                    <a:pt x="3" y="42895"/>
                  </a:cubicBezTo>
                  <a:cubicBezTo>
                    <a:pt x="3" y="28297"/>
                    <a:pt x="3" y="13699"/>
                    <a:pt x="3" y="0"/>
                  </a:cubicBezTo>
                  <a:close/>
                  <a:moveTo>
                    <a:pt x="390164" y="43965"/>
                  </a:moveTo>
                  <a:cubicBezTo>
                    <a:pt x="370857" y="51499"/>
                    <a:pt x="356901" y="59290"/>
                    <a:pt x="341918" y="62330"/>
                  </a:cubicBezTo>
                  <a:cubicBezTo>
                    <a:pt x="302962" y="70335"/>
                    <a:pt x="263706" y="77185"/>
                    <a:pt x="224322" y="82707"/>
                  </a:cubicBezTo>
                  <a:cubicBezTo>
                    <a:pt x="197053" y="86517"/>
                    <a:pt x="170425" y="89556"/>
                    <a:pt x="156684" y="118495"/>
                  </a:cubicBezTo>
                  <a:cubicBezTo>
                    <a:pt x="149235" y="113572"/>
                    <a:pt x="143713" y="108992"/>
                    <a:pt x="137463" y="105952"/>
                  </a:cubicBezTo>
                  <a:cubicBezTo>
                    <a:pt x="108096" y="91568"/>
                    <a:pt x="80783" y="111175"/>
                    <a:pt x="80527" y="143239"/>
                  </a:cubicBezTo>
                  <a:cubicBezTo>
                    <a:pt x="80398" y="161647"/>
                    <a:pt x="77016" y="178428"/>
                    <a:pt x="96880" y="188702"/>
                  </a:cubicBezTo>
                  <a:cubicBezTo>
                    <a:pt x="98678" y="189644"/>
                    <a:pt x="100176" y="194010"/>
                    <a:pt x="99577" y="196151"/>
                  </a:cubicBezTo>
                  <a:cubicBezTo>
                    <a:pt x="91999" y="224234"/>
                    <a:pt x="107454" y="248463"/>
                    <a:pt x="111263" y="274363"/>
                  </a:cubicBezTo>
                  <a:cubicBezTo>
                    <a:pt x="119397" y="329415"/>
                    <a:pt x="148036" y="368329"/>
                    <a:pt x="188705" y="402319"/>
                  </a:cubicBezTo>
                  <a:cubicBezTo>
                    <a:pt x="204673" y="415632"/>
                    <a:pt x="223509" y="429374"/>
                    <a:pt x="213791" y="455916"/>
                  </a:cubicBezTo>
                  <a:cubicBezTo>
                    <a:pt x="212721" y="458827"/>
                    <a:pt x="216103" y="463878"/>
                    <a:pt x="218372" y="467346"/>
                  </a:cubicBezTo>
                  <a:cubicBezTo>
                    <a:pt x="229288" y="484041"/>
                    <a:pt x="251891" y="488665"/>
                    <a:pt x="271498" y="478476"/>
                  </a:cubicBezTo>
                  <a:cubicBezTo>
                    <a:pt x="289991" y="468887"/>
                    <a:pt x="294315" y="454846"/>
                    <a:pt x="289263" y="434083"/>
                  </a:cubicBezTo>
                  <a:cubicBezTo>
                    <a:pt x="286438" y="422482"/>
                    <a:pt x="285625" y="408826"/>
                    <a:pt x="288964" y="397567"/>
                  </a:cubicBezTo>
                  <a:cubicBezTo>
                    <a:pt x="320385" y="291230"/>
                    <a:pt x="353006" y="185235"/>
                    <a:pt x="384856" y="79025"/>
                  </a:cubicBezTo>
                  <a:cubicBezTo>
                    <a:pt x="387981" y="68580"/>
                    <a:pt x="388195" y="57278"/>
                    <a:pt x="390121" y="4392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3" name="Freeform: Shape 42">
              <a:extLst>
                <a:ext uri="{FF2B5EF4-FFF2-40B4-BE49-F238E27FC236}">
                  <a16:creationId xmlns:a16="http://schemas.microsoft.com/office/drawing/2014/main" id="{715E5BA0-15C1-E87E-83AB-3AE4F68F8E45}"/>
                </a:ext>
              </a:extLst>
            </p:cNvPr>
            <p:cNvSpPr/>
            <p:nvPr/>
          </p:nvSpPr>
          <p:spPr>
            <a:xfrm>
              <a:off x="-5858110" y="1211451"/>
              <a:ext cx="759601" cy="347009"/>
            </a:xfrm>
            <a:custGeom>
              <a:avLst/>
              <a:gdLst>
                <a:gd name="connsiteX0" fmla="*/ 559085 w 759601"/>
                <a:gd name="connsiteY0" fmla="*/ 172820 h 347009"/>
                <a:gd name="connsiteX1" fmla="*/ 555704 w 759601"/>
                <a:gd name="connsiteY1" fmla="*/ 215843 h 347009"/>
                <a:gd name="connsiteX2" fmla="*/ 549582 w 759601"/>
                <a:gd name="connsiteY2" fmla="*/ 216228 h 347009"/>
                <a:gd name="connsiteX3" fmla="*/ 542946 w 759601"/>
                <a:gd name="connsiteY3" fmla="*/ 172991 h 347009"/>
                <a:gd name="connsiteX4" fmla="*/ 528563 w 759601"/>
                <a:gd name="connsiteY4" fmla="*/ 216228 h 347009"/>
                <a:gd name="connsiteX5" fmla="*/ 522997 w 759601"/>
                <a:gd name="connsiteY5" fmla="*/ 216014 h 347009"/>
                <a:gd name="connsiteX6" fmla="*/ 518674 w 759601"/>
                <a:gd name="connsiteY6" fmla="*/ 162332 h 347009"/>
                <a:gd name="connsiteX7" fmla="*/ 515163 w 759601"/>
                <a:gd name="connsiteY7" fmla="*/ 161561 h 347009"/>
                <a:gd name="connsiteX8" fmla="*/ 492518 w 759601"/>
                <a:gd name="connsiteY8" fmla="*/ 213446 h 347009"/>
                <a:gd name="connsiteX9" fmla="*/ 486053 w 759601"/>
                <a:gd name="connsiteY9" fmla="*/ 211048 h 347009"/>
                <a:gd name="connsiteX10" fmla="*/ 500394 w 759601"/>
                <a:gd name="connsiteY10" fmla="*/ 159635 h 347009"/>
                <a:gd name="connsiteX11" fmla="*/ 446883 w 759601"/>
                <a:gd name="connsiteY11" fmla="*/ 221323 h 347009"/>
                <a:gd name="connsiteX12" fmla="*/ 479033 w 759601"/>
                <a:gd name="connsiteY12" fmla="*/ 165885 h 347009"/>
                <a:gd name="connsiteX13" fmla="*/ 420213 w 759601"/>
                <a:gd name="connsiteY13" fmla="*/ 224833 h 347009"/>
                <a:gd name="connsiteX14" fmla="*/ 456772 w 759601"/>
                <a:gd name="connsiteY14" fmla="*/ 163359 h 347009"/>
                <a:gd name="connsiteX15" fmla="*/ 453733 w 759601"/>
                <a:gd name="connsiteY15" fmla="*/ 160962 h 347009"/>
                <a:gd name="connsiteX16" fmla="*/ 370041 w 759601"/>
                <a:gd name="connsiteY16" fmla="*/ 240886 h 347009"/>
                <a:gd name="connsiteX17" fmla="*/ 364604 w 759601"/>
                <a:gd name="connsiteY17" fmla="*/ 235878 h 347009"/>
                <a:gd name="connsiteX18" fmla="*/ 400949 w 759601"/>
                <a:gd name="connsiteY18" fmla="*/ 181125 h 347009"/>
                <a:gd name="connsiteX19" fmla="*/ 399023 w 759601"/>
                <a:gd name="connsiteY19" fmla="*/ 179969 h 347009"/>
                <a:gd name="connsiteX20" fmla="*/ 325734 w 759601"/>
                <a:gd name="connsiteY20" fmla="*/ 250090 h 347009"/>
                <a:gd name="connsiteX21" fmla="*/ 320725 w 759601"/>
                <a:gd name="connsiteY21" fmla="*/ 245852 h 347009"/>
                <a:gd name="connsiteX22" fmla="*/ 385067 w 759601"/>
                <a:gd name="connsiteY22" fmla="*/ 172991 h 347009"/>
                <a:gd name="connsiteX23" fmla="*/ 381813 w 759601"/>
                <a:gd name="connsiteY23" fmla="*/ 170423 h 347009"/>
                <a:gd name="connsiteX24" fmla="*/ 291658 w 759601"/>
                <a:gd name="connsiteY24" fmla="*/ 254071 h 347009"/>
                <a:gd name="connsiteX25" fmla="*/ 287377 w 759601"/>
                <a:gd name="connsiteY25" fmla="*/ 250904 h 347009"/>
                <a:gd name="connsiteX26" fmla="*/ 299920 w 759601"/>
                <a:gd name="connsiteY26" fmla="*/ 226588 h 347009"/>
                <a:gd name="connsiteX27" fmla="*/ 234593 w 759601"/>
                <a:gd name="connsiteY27" fmla="*/ 288404 h 347009"/>
                <a:gd name="connsiteX28" fmla="*/ 309338 w 759601"/>
                <a:gd name="connsiteY28" fmla="*/ 198677 h 347009"/>
                <a:gd name="connsiteX29" fmla="*/ 331256 w 759601"/>
                <a:gd name="connsiteY29" fmla="*/ 150474 h 347009"/>
                <a:gd name="connsiteX30" fmla="*/ 311264 w 759601"/>
                <a:gd name="connsiteY30" fmla="*/ 165243 h 347009"/>
                <a:gd name="connsiteX31" fmla="*/ 258823 w 759601"/>
                <a:gd name="connsiteY31" fmla="*/ 224405 h 347009"/>
                <a:gd name="connsiteX32" fmla="*/ 168368 w 759601"/>
                <a:gd name="connsiteY32" fmla="*/ 310066 h 347009"/>
                <a:gd name="connsiteX33" fmla="*/ 162974 w 759601"/>
                <a:gd name="connsiteY33" fmla="*/ 305357 h 347009"/>
                <a:gd name="connsiteX34" fmla="*/ 185834 w 759601"/>
                <a:gd name="connsiteY34" fmla="*/ 252530 h 347009"/>
                <a:gd name="connsiteX35" fmla="*/ 152100 w 759601"/>
                <a:gd name="connsiteY35" fmla="*/ 258224 h 347009"/>
                <a:gd name="connsiteX36" fmla="*/ 207410 w 759601"/>
                <a:gd name="connsiteY36" fmla="*/ 213617 h 347009"/>
                <a:gd name="connsiteX37" fmla="*/ 236563 w 759601"/>
                <a:gd name="connsiteY37" fmla="*/ 143881 h 347009"/>
                <a:gd name="connsiteX38" fmla="*/ 229670 w 759601"/>
                <a:gd name="connsiteY38" fmla="*/ 140842 h 347009"/>
                <a:gd name="connsiteX39" fmla="*/ 222949 w 759601"/>
                <a:gd name="connsiteY39" fmla="*/ 157794 h 347009"/>
                <a:gd name="connsiteX40" fmla="*/ 162803 w 759601"/>
                <a:gd name="connsiteY40" fmla="*/ 217812 h 347009"/>
                <a:gd name="connsiteX41" fmla="*/ 104540 w 759601"/>
                <a:gd name="connsiteY41" fmla="*/ 248121 h 347009"/>
                <a:gd name="connsiteX42" fmla="*/ 31593 w 759601"/>
                <a:gd name="connsiteY42" fmla="*/ 260107 h 347009"/>
                <a:gd name="connsiteX43" fmla="*/ 141655 w 759601"/>
                <a:gd name="connsiteY43" fmla="*/ 171407 h 347009"/>
                <a:gd name="connsiteX44" fmla="*/ 471 w 759601"/>
                <a:gd name="connsiteY44" fmla="*/ 215458 h 347009"/>
                <a:gd name="connsiteX45" fmla="*/ 40711 w 759601"/>
                <a:gd name="connsiteY45" fmla="*/ 171022 h 347009"/>
                <a:gd name="connsiteX46" fmla="*/ 81594 w 759601"/>
                <a:gd name="connsiteY46" fmla="*/ 158950 h 347009"/>
                <a:gd name="connsiteX47" fmla="*/ 106637 w 759601"/>
                <a:gd name="connsiteY47" fmla="*/ 140799 h 347009"/>
                <a:gd name="connsiteX48" fmla="*/ 57236 w 759601"/>
                <a:gd name="connsiteY48" fmla="*/ 160363 h 347009"/>
                <a:gd name="connsiteX49" fmla="*/ 54068 w 759601"/>
                <a:gd name="connsiteY49" fmla="*/ 155183 h 347009"/>
                <a:gd name="connsiteX50" fmla="*/ 74530 w 759601"/>
                <a:gd name="connsiteY50" fmla="*/ 133778 h 347009"/>
                <a:gd name="connsiteX51" fmla="*/ 5009 w 759601"/>
                <a:gd name="connsiteY51" fmla="*/ 148761 h 347009"/>
                <a:gd name="connsiteX52" fmla="*/ 2397 w 759601"/>
                <a:gd name="connsiteY52" fmla="*/ 141527 h 347009"/>
                <a:gd name="connsiteX53" fmla="*/ 48289 w 759601"/>
                <a:gd name="connsiteY53" fmla="*/ 114985 h 347009"/>
                <a:gd name="connsiteX54" fmla="*/ 47218 w 759601"/>
                <a:gd name="connsiteY54" fmla="*/ 112074 h 347009"/>
                <a:gd name="connsiteX55" fmla="*/ 22218 w 759601"/>
                <a:gd name="connsiteY55" fmla="*/ 119137 h 347009"/>
                <a:gd name="connsiteX56" fmla="*/ 31122 w 759601"/>
                <a:gd name="connsiteY56" fmla="*/ 102314 h 347009"/>
                <a:gd name="connsiteX57" fmla="*/ 3553 w 759601"/>
                <a:gd name="connsiteY57" fmla="*/ 109077 h 347009"/>
                <a:gd name="connsiteX58" fmla="*/ 0 w 759601"/>
                <a:gd name="connsiteY58" fmla="*/ 105139 h 347009"/>
                <a:gd name="connsiteX59" fmla="*/ 69179 w 759601"/>
                <a:gd name="connsiteY59" fmla="*/ 19007 h 347009"/>
                <a:gd name="connsiteX60" fmla="*/ 70721 w 759601"/>
                <a:gd name="connsiteY60" fmla="*/ 45206 h 347009"/>
                <a:gd name="connsiteX61" fmla="*/ 86175 w 759601"/>
                <a:gd name="connsiteY61" fmla="*/ 23459 h 347009"/>
                <a:gd name="connsiteX62" fmla="*/ 87673 w 759601"/>
                <a:gd name="connsiteY62" fmla="*/ 45806 h 347009"/>
                <a:gd name="connsiteX63" fmla="*/ 106466 w 759601"/>
                <a:gd name="connsiteY63" fmla="*/ 33477 h 347009"/>
                <a:gd name="connsiteX64" fmla="*/ 87116 w 759601"/>
                <a:gd name="connsiteY64" fmla="*/ 84034 h 347009"/>
                <a:gd name="connsiteX65" fmla="*/ 152058 w 759601"/>
                <a:gd name="connsiteY65" fmla="*/ 57321 h 347009"/>
                <a:gd name="connsiteX66" fmla="*/ 157666 w 759601"/>
                <a:gd name="connsiteY66" fmla="*/ 69693 h 347009"/>
                <a:gd name="connsiteX67" fmla="*/ 196921 w 759601"/>
                <a:gd name="connsiteY67" fmla="*/ 38614 h 347009"/>
                <a:gd name="connsiteX68" fmla="*/ 199961 w 759601"/>
                <a:gd name="connsiteY68" fmla="*/ 55652 h 347009"/>
                <a:gd name="connsiteX69" fmla="*/ 204499 w 759601"/>
                <a:gd name="connsiteY69" fmla="*/ 56251 h 347009"/>
                <a:gd name="connsiteX70" fmla="*/ 213446 w 759601"/>
                <a:gd name="connsiteY70" fmla="*/ 8391 h 347009"/>
                <a:gd name="connsiteX71" fmla="*/ 222735 w 759601"/>
                <a:gd name="connsiteY71" fmla="*/ 22475 h 347009"/>
                <a:gd name="connsiteX72" fmla="*/ 220937 w 759601"/>
                <a:gd name="connsiteY72" fmla="*/ 1926 h 347009"/>
                <a:gd name="connsiteX73" fmla="*/ 225989 w 759601"/>
                <a:gd name="connsiteY73" fmla="*/ 0 h 347009"/>
                <a:gd name="connsiteX74" fmla="*/ 240458 w 759601"/>
                <a:gd name="connsiteY74" fmla="*/ 32278 h 347009"/>
                <a:gd name="connsiteX75" fmla="*/ 306983 w 759601"/>
                <a:gd name="connsiteY75" fmla="*/ 82750 h 347009"/>
                <a:gd name="connsiteX76" fmla="*/ 551080 w 759601"/>
                <a:gd name="connsiteY76" fmla="*/ 107836 h 347009"/>
                <a:gd name="connsiteX77" fmla="*/ 611013 w 759601"/>
                <a:gd name="connsiteY77" fmla="*/ 144994 h 347009"/>
                <a:gd name="connsiteX78" fmla="*/ 706819 w 759601"/>
                <a:gd name="connsiteY78" fmla="*/ 219396 h 347009"/>
                <a:gd name="connsiteX79" fmla="*/ 751683 w 759601"/>
                <a:gd name="connsiteY79" fmla="*/ 260750 h 347009"/>
                <a:gd name="connsiteX80" fmla="*/ 728652 w 759601"/>
                <a:gd name="connsiteY80" fmla="*/ 251032 h 347009"/>
                <a:gd name="connsiteX81" fmla="*/ 756306 w 759601"/>
                <a:gd name="connsiteY81" fmla="*/ 317814 h 347009"/>
                <a:gd name="connsiteX82" fmla="*/ 738284 w 759601"/>
                <a:gd name="connsiteY82" fmla="*/ 294783 h 347009"/>
                <a:gd name="connsiteX83" fmla="*/ 738284 w 759601"/>
                <a:gd name="connsiteY83" fmla="*/ 343799 h 347009"/>
                <a:gd name="connsiteX84" fmla="*/ 715724 w 759601"/>
                <a:gd name="connsiteY84" fmla="*/ 332155 h 347009"/>
                <a:gd name="connsiteX85" fmla="*/ 710244 w 759601"/>
                <a:gd name="connsiteY85" fmla="*/ 336093 h 347009"/>
                <a:gd name="connsiteX86" fmla="*/ 691964 w 759601"/>
                <a:gd name="connsiteY86" fmla="*/ 347010 h 347009"/>
                <a:gd name="connsiteX87" fmla="*/ 680449 w 759601"/>
                <a:gd name="connsiteY87" fmla="*/ 326590 h 347009"/>
                <a:gd name="connsiteX88" fmla="*/ 650911 w 759601"/>
                <a:gd name="connsiteY88" fmla="*/ 312163 h 347009"/>
                <a:gd name="connsiteX89" fmla="*/ 629677 w 759601"/>
                <a:gd name="connsiteY89" fmla="*/ 287762 h 347009"/>
                <a:gd name="connsiteX90" fmla="*/ 623813 w 759601"/>
                <a:gd name="connsiteY90" fmla="*/ 250946 h 347009"/>
                <a:gd name="connsiteX91" fmla="*/ 614823 w 759601"/>
                <a:gd name="connsiteY91" fmla="*/ 277873 h 347009"/>
                <a:gd name="connsiteX92" fmla="*/ 600995 w 759601"/>
                <a:gd name="connsiteY92" fmla="*/ 230227 h 347009"/>
                <a:gd name="connsiteX93" fmla="*/ 597656 w 759601"/>
                <a:gd name="connsiteY93" fmla="*/ 230955 h 347009"/>
                <a:gd name="connsiteX94" fmla="*/ 598983 w 759601"/>
                <a:gd name="connsiteY94" fmla="*/ 258780 h 347009"/>
                <a:gd name="connsiteX95" fmla="*/ 591834 w 759601"/>
                <a:gd name="connsiteY95" fmla="*/ 260407 h 347009"/>
                <a:gd name="connsiteX96" fmla="*/ 564822 w 759601"/>
                <a:gd name="connsiteY96" fmla="*/ 171621 h 347009"/>
                <a:gd name="connsiteX97" fmla="*/ 558957 w 759601"/>
                <a:gd name="connsiteY97" fmla="*/ 172906 h 34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59601" h="347009">
                  <a:moveTo>
                    <a:pt x="559085" y="172820"/>
                  </a:moveTo>
                  <a:cubicBezTo>
                    <a:pt x="557972" y="187161"/>
                    <a:pt x="556817" y="201502"/>
                    <a:pt x="555704" y="215843"/>
                  </a:cubicBezTo>
                  <a:lnTo>
                    <a:pt x="549582" y="216228"/>
                  </a:lnTo>
                  <a:cubicBezTo>
                    <a:pt x="547656" y="203728"/>
                    <a:pt x="545729" y="191228"/>
                    <a:pt x="542946" y="172991"/>
                  </a:cubicBezTo>
                  <a:cubicBezTo>
                    <a:pt x="537167" y="190286"/>
                    <a:pt x="532886" y="203257"/>
                    <a:pt x="528563" y="216228"/>
                  </a:cubicBezTo>
                  <a:cubicBezTo>
                    <a:pt x="526722" y="216143"/>
                    <a:pt x="524838" y="216100"/>
                    <a:pt x="522997" y="216014"/>
                  </a:cubicBezTo>
                  <a:cubicBezTo>
                    <a:pt x="521542" y="198120"/>
                    <a:pt x="520129" y="180226"/>
                    <a:pt x="518674" y="162332"/>
                  </a:cubicBezTo>
                  <a:cubicBezTo>
                    <a:pt x="517518" y="162075"/>
                    <a:pt x="516319" y="161818"/>
                    <a:pt x="515163" y="161561"/>
                  </a:cubicBezTo>
                  <a:cubicBezTo>
                    <a:pt x="507629" y="178856"/>
                    <a:pt x="500095" y="196151"/>
                    <a:pt x="492518" y="213446"/>
                  </a:cubicBezTo>
                  <a:cubicBezTo>
                    <a:pt x="490377" y="212632"/>
                    <a:pt x="488237" y="211862"/>
                    <a:pt x="486053" y="211048"/>
                  </a:cubicBezTo>
                  <a:cubicBezTo>
                    <a:pt x="490848" y="193925"/>
                    <a:pt x="495600" y="176758"/>
                    <a:pt x="500394" y="159635"/>
                  </a:cubicBezTo>
                  <a:cubicBezTo>
                    <a:pt x="482115" y="178556"/>
                    <a:pt x="481088" y="208608"/>
                    <a:pt x="446883" y="221323"/>
                  </a:cubicBezTo>
                  <a:cubicBezTo>
                    <a:pt x="459512" y="199533"/>
                    <a:pt x="469272" y="182709"/>
                    <a:pt x="479033" y="165885"/>
                  </a:cubicBezTo>
                  <a:cubicBezTo>
                    <a:pt x="453733" y="179755"/>
                    <a:pt x="454118" y="214901"/>
                    <a:pt x="420213" y="224833"/>
                  </a:cubicBezTo>
                  <a:cubicBezTo>
                    <a:pt x="433484" y="202487"/>
                    <a:pt x="445128" y="182923"/>
                    <a:pt x="456772" y="163359"/>
                  </a:cubicBezTo>
                  <a:cubicBezTo>
                    <a:pt x="455745" y="162546"/>
                    <a:pt x="454760" y="161775"/>
                    <a:pt x="453733" y="160962"/>
                  </a:cubicBezTo>
                  <a:cubicBezTo>
                    <a:pt x="425821" y="187589"/>
                    <a:pt x="397952" y="214259"/>
                    <a:pt x="370041" y="240886"/>
                  </a:cubicBezTo>
                  <a:cubicBezTo>
                    <a:pt x="368243" y="239217"/>
                    <a:pt x="366402" y="237547"/>
                    <a:pt x="364604" y="235878"/>
                  </a:cubicBezTo>
                  <a:cubicBezTo>
                    <a:pt x="376719" y="217641"/>
                    <a:pt x="388834" y="199404"/>
                    <a:pt x="400949" y="181125"/>
                  </a:cubicBezTo>
                  <a:cubicBezTo>
                    <a:pt x="400307" y="180740"/>
                    <a:pt x="399665" y="180354"/>
                    <a:pt x="399023" y="179969"/>
                  </a:cubicBezTo>
                  <a:cubicBezTo>
                    <a:pt x="374579" y="203343"/>
                    <a:pt x="350135" y="226717"/>
                    <a:pt x="325734" y="250090"/>
                  </a:cubicBezTo>
                  <a:cubicBezTo>
                    <a:pt x="324064" y="248677"/>
                    <a:pt x="322394" y="247265"/>
                    <a:pt x="320725" y="245852"/>
                  </a:cubicBezTo>
                  <a:cubicBezTo>
                    <a:pt x="342172" y="221579"/>
                    <a:pt x="363620" y="197307"/>
                    <a:pt x="385067" y="172991"/>
                  </a:cubicBezTo>
                  <a:cubicBezTo>
                    <a:pt x="383997" y="172135"/>
                    <a:pt x="382884" y="171279"/>
                    <a:pt x="381813" y="170423"/>
                  </a:cubicBezTo>
                  <a:cubicBezTo>
                    <a:pt x="351762" y="198291"/>
                    <a:pt x="321710" y="226203"/>
                    <a:pt x="291658" y="254071"/>
                  </a:cubicBezTo>
                  <a:lnTo>
                    <a:pt x="287377" y="250904"/>
                  </a:lnTo>
                  <a:lnTo>
                    <a:pt x="299920" y="226588"/>
                  </a:lnTo>
                  <a:cubicBezTo>
                    <a:pt x="275947" y="245253"/>
                    <a:pt x="266743" y="278558"/>
                    <a:pt x="234593" y="288404"/>
                  </a:cubicBezTo>
                  <a:cubicBezTo>
                    <a:pt x="262119" y="260707"/>
                    <a:pt x="270467" y="217727"/>
                    <a:pt x="309338" y="198677"/>
                  </a:cubicBezTo>
                  <a:cubicBezTo>
                    <a:pt x="325177" y="190928"/>
                    <a:pt x="331984" y="174061"/>
                    <a:pt x="331256" y="150474"/>
                  </a:cubicBezTo>
                  <a:cubicBezTo>
                    <a:pt x="322566" y="156767"/>
                    <a:pt x="315930" y="160106"/>
                    <a:pt x="311264" y="165243"/>
                  </a:cubicBezTo>
                  <a:cubicBezTo>
                    <a:pt x="293541" y="184721"/>
                    <a:pt x="277445" y="205783"/>
                    <a:pt x="258823" y="224405"/>
                  </a:cubicBezTo>
                  <a:cubicBezTo>
                    <a:pt x="229456" y="253772"/>
                    <a:pt x="198591" y="281598"/>
                    <a:pt x="168368" y="310066"/>
                  </a:cubicBezTo>
                  <a:cubicBezTo>
                    <a:pt x="166570" y="308482"/>
                    <a:pt x="164772" y="306941"/>
                    <a:pt x="162974" y="305357"/>
                  </a:cubicBezTo>
                  <a:cubicBezTo>
                    <a:pt x="170294" y="288447"/>
                    <a:pt x="177615" y="271580"/>
                    <a:pt x="185834" y="252530"/>
                  </a:cubicBezTo>
                  <a:cubicBezTo>
                    <a:pt x="173676" y="254585"/>
                    <a:pt x="161732" y="256597"/>
                    <a:pt x="152100" y="258224"/>
                  </a:cubicBezTo>
                  <a:cubicBezTo>
                    <a:pt x="170209" y="244183"/>
                    <a:pt x="193625" y="232410"/>
                    <a:pt x="207410" y="213617"/>
                  </a:cubicBezTo>
                  <a:cubicBezTo>
                    <a:pt x="221922" y="193882"/>
                    <a:pt x="227230" y="167426"/>
                    <a:pt x="236563" y="143881"/>
                  </a:cubicBezTo>
                  <a:cubicBezTo>
                    <a:pt x="234251" y="142854"/>
                    <a:pt x="231939" y="141826"/>
                    <a:pt x="229670" y="140842"/>
                  </a:cubicBezTo>
                  <a:cubicBezTo>
                    <a:pt x="227444" y="146492"/>
                    <a:pt x="225175" y="152143"/>
                    <a:pt x="222949" y="157794"/>
                  </a:cubicBezTo>
                  <a:cubicBezTo>
                    <a:pt x="211605" y="186519"/>
                    <a:pt x="191356" y="205740"/>
                    <a:pt x="162803" y="217812"/>
                  </a:cubicBezTo>
                  <a:cubicBezTo>
                    <a:pt x="142682" y="226288"/>
                    <a:pt x="123119" y="236605"/>
                    <a:pt x="104540" y="248121"/>
                  </a:cubicBezTo>
                  <a:cubicBezTo>
                    <a:pt x="82150" y="261948"/>
                    <a:pt x="59333" y="267043"/>
                    <a:pt x="31593" y="260107"/>
                  </a:cubicBezTo>
                  <a:cubicBezTo>
                    <a:pt x="62416" y="247008"/>
                    <a:pt x="130396" y="191699"/>
                    <a:pt x="141655" y="171407"/>
                  </a:cubicBezTo>
                  <a:cubicBezTo>
                    <a:pt x="94394" y="186134"/>
                    <a:pt x="47176" y="200860"/>
                    <a:pt x="471" y="215458"/>
                  </a:cubicBezTo>
                  <a:cubicBezTo>
                    <a:pt x="428" y="194353"/>
                    <a:pt x="12757" y="179883"/>
                    <a:pt x="40711" y="171022"/>
                  </a:cubicBezTo>
                  <a:cubicBezTo>
                    <a:pt x="54239" y="166741"/>
                    <a:pt x="68323" y="163959"/>
                    <a:pt x="81594" y="158950"/>
                  </a:cubicBezTo>
                  <a:cubicBezTo>
                    <a:pt x="91012" y="155354"/>
                    <a:pt x="99402" y="149147"/>
                    <a:pt x="106637" y="140799"/>
                  </a:cubicBezTo>
                  <a:lnTo>
                    <a:pt x="57236" y="160363"/>
                  </a:lnTo>
                  <a:cubicBezTo>
                    <a:pt x="56166" y="158650"/>
                    <a:pt x="55138" y="156895"/>
                    <a:pt x="54068" y="155183"/>
                  </a:cubicBezTo>
                  <a:cubicBezTo>
                    <a:pt x="60575" y="148376"/>
                    <a:pt x="67039" y="141612"/>
                    <a:pt x="74530" y="133778"/>
                  </a:cubicBezTo>
                  <a:cubicBezTo>
                    <a:pt x="50343" y="139001"/>
                    <a:pt x="27697" y="143881"/>
                    <a:pt x="5009" y="148761"/>
                  </a:cubicBezTo>
                  <a:cubicBezTo>
                    <a:pt x="4152" y="146364"/>
                    <a:pt x="3254" y="143967"/>
                    <a:pt x="2397" y="141527"/>
                  </a:cubicBezTo>
                  <a:cubicBezTo>
                    <a:pt x="17680" y="132665"/>
                    <a:pt x="32963" y="123847"/>
                    <a:pt x="48289" y="114985"/>
                  </a:cubicBezTo>
                  <a:cubicBezTo>
                    <a:pt x="47946" y="114000"/>
                    <a:pt x="47561" y="113016"/>
                    <a:pt x="47218" y="112074"/>
                  </a:cubicBezTo>
                  <a:cubicBezTo>
                    <a:pt x="39898" y="114129"/>
                    <a:pt x="32578" y="116184"/>
                    <a:pt x="22218" y="119137"/>
                  </a:cubicBezTo>
                  <a:cubicBezTo>
                    <a:pt x="25814" y="112331"/>
                    <a:pt x="28083" y="108050"/>
                    <a:pt x="31122" y="102314"/>
                  </a:cubicBezTo>
                  <a:cubicBezTo>
                    <a:pt x="20762" y="104839"/>
                    <a:pt x="12158" y="106937"/>
                    <a:pt x="3553" y="109077"/>
                  </a:cubicBezTo>
                  <a:cubicBezTo>
                    <a:pt x="2355" y="107750"/>
                    <a:pt x="1199" y="106466"/>
                    <a:pt x="0" y="105139"/>
                  </a:cubicBezTo>
                  <a:cubicBezTo>
                    <a:pt x="32150" y="83563"/>
                    <a:pt x="56294" y="56208"/>
                    <a:pt x="69179" y="19007"/>
                  </a:cubicBezTo>
                  <a:cubicBezTo>
                    <a:pt x="69650" y="26713"/>
                    <a:pt x="70078" y="34376"/>
                    <a:pt x="70721" y="45206"/>
                  </a:cubicBezTo>
                  <a:cubicBezTo>
                    <a:pt x="76072" y="37629"/>
                    <a:pt x="79924" y="32235"/>
                    <a:pt x="86175" y="23459"/>
                  </a:cubicBezTo>
                  <a:cubicBezTo>
                    <a:pt x="86817" y="32620"/>
                    <a:pt x="87202" y="38314"/>
                    <a:pt x="87673" y="45806"/>
                  </a:cubicBezTo>
                  <a:cubicBezTo>
                    <a:pt x="92767" y="42467"/>
                    <a:pt x="97262" y="39513"/>
                    <a:pt x="106466" y="33477"/>
                  </a:cubicBezTo>
                  <a:cubicBezTo>
                    <a:pt x="99060" y="52869"/>
                    <a:pt x="93366" y="67724"/>
                    <a:pt x="87116" y="84034"/>
                  </a:cubicBezTo>
                  <a:cubicBezTo>
                    <a:pt x="114043" y="87801"/>
                    <a:pt x="133050" y="75429"/>
                    <a:pt x="152058" y="57321"/>
                  </a:cubicBezTo>
                  <a:cubicBezTo>
                    <a:pt x="153813" y="61217"/>
                    <a:pt x="155140" y="64128"/>
                    <a:pt x="157666" y="69693"/>
                  </a:cubicBezTo>
                  <a:cubicBezTo>
                    <a:pt x="170594" y="59462"/>
                    <a:pt x="183094" y="49530"/>
                    <a:pt x="196921" y="38614"/>
                  </a:cubicBezTo>
                  <a:cubicBezTo>
                    <a:pt x="197992" y="44607"/>
                    <a:pt x="198976" y="50129"/>
                    <a:pt x="199961" y="55652"/>
                  </a:cubicBezTo>
                  <a:cubicBezTo>
                    <a:pt x="201459" y="55866"/>
                    <a:pt x="203000" y="56037"/>
                    <a:pt x="204499" y="56251"/>
                  </a:cubicBezTo>
                  <a:cubicBezTo>
                    <a:pt x="207410" y="40626"/>
                    <a:pt x="210321" y="25000"/>
                    <a:pt x="213446" y="8391"/>
                  </a:cubicBezTo>
                  <a:cubicBezTo>
                    <a:pt x="215971" y="12201"/>
                    <a:pt x="218711" y="16353"/>
                    <a:pt x="222735" y="22475"/>
                  </a:cubicBezTo>
                  <a:cubicBezTo>
                    <a:pt x="222007" y="14298"/>
                    <a:pt x="221494" y="8134"/>
                    <a:pt x="220937" y="1926"/>
                  </a:cubicBezTo>
                  <a:cubicBezTo>
                    <a:pt x="222607" y="1284"/>
                    <a:pt x="224319" y="642"/>
                    <a:pt x="225989" y="0"/>
                  </a:cubicBezTo>
                  <a:cubicBezTo>
                    <a:pt x="230912" y="10745"/>
                    <a:pt x="237162" y="21062"/>
                    <a:pt x="240458" y="32278"/>
                  </a:cubicBezTo>
                  <a:cubicBezTo>
                    <a:pt x="250261" y="66012"/>
                    <a:pt x="270853" y="80181"/>
                    <a:pt x="306983" y="82750"/>
                  </a:cubicBezTo>
                  <a:cubicBezTo>
                    <a:pt x="388534" y="88529"/>
                    <a:pt x="469786" y="98889"/>
                    <a:pt x="551080" y="107836"/>
                  </a:cubicBezTo>
                  <a:cubicBezTo>
                    <a:pt x="576637" y="110661"/>
                    <a:pt x="597614" y="124189"/>
                    <a:pt x="611013" y="144994"/>
                  </a:cubicBezTo>
                  <a:cubicBezTo>
                    <a:pt x="634558" y="181467"/>
                    <a:pt x="666622" y="204670"/>
                    <a:pt x="706819" y="219396"/>
                  </a:cubicBezTo>
                  <a:cubicBezTo>
                    <a:pt x="725141" y="226117"/>
                    <a:pt x="742907" y="236134"/>
                    <a:pt x="751683" y="260750"/>
                  </a:cubicBezTo>
                  <a:cubicBezTo>
                    <a:pt x="743250" y="257196"/>
                    <a:pt x="737770" y="254885"/>
                    <a:pt x="728652" y="251032"/>
                  </a:cubicBezTo>
                  <a:cubicBezTo>
                    <a:pt x="744748" y="272222"/>
                    <a:pt x="768336" y="286178"/>
                    <a:pt x="756306" y="317814"/>
                  </a:cubicBezTo>
                  <a:cubicBezTo>
                    <a:pt x="749928" y="309680"/>
                    <a:pt x="745390" y="303858"/>
                    <a:pt x="738284" y="294783"/>
                  </a:cubicBezTo>
                  <a:lnTo>
                    <a:pt x="738284" y="343799"/>
                  </a:lnTo>
                  <a:cubicBezTo>
                    <a:pt x="728566" y="338790"/>
                    <a:pt x="722188" y="335494"/>
                    <a:pt x="715724" y="332155"/>
                  </a:cubicBezTo>
                  <a:cubicBezTo>
                    <a:pt x="713583" y="333696"/>
                    <a:pt x="711999" y="335023"/>
                    <a:pt x="710244" y="336093"/>
                  </a:cubicBezTo>
                  <a:cubicBezTo>
                    <a:pt x="704165" y="339775"/>
                    <a:pt x="698044" y="343371"/>
                    <a:pt x="691964" y="347010"/>
                  </a:cubicBezTo>
                  <a:cubicBezTo>
                    <a:pt x="687983" y="340203"/>
                    <a:pt x="681862" y="333867"/>
                    <a:pt x="680449" y="326590"/>
                  </a:cubicBezTo>
                  <a:cubicBezTo>
                    <a:pt x="674969" y="298678"/>
                    <a:pt x="673214" y="297308"/>
                    <a:pt x="650911" y="312163"/>
                  </a:cubicBezTo>
                  <a:cubicBezTo>
                    <a:pt x="644318" y="303773"/>
                    <a:pt x="649755" y="283781"/>
                    <a:pt x="629677" y="287762"/>
                  </a:cubicBezTo>
                  <a:cubicBezTo>
                    <a:pt x="628051" y="277445"/>
                    <a:pt x="626381" y="267128"/>
                    <a:pt x="623813" y="250946"/>
                  </a:cubicBezTo>
                  <a:cubicBezTo>
                    <a:pt x="620045" y="262205"/>
                    <a:pt x="618034" y="268284"/>
                    <a:pt x="614823" y="277873"/>
                  </a:cubicBezTo>
                  <a:cubicBezTo>
                    <a:pt x="609643" y="260065"/>
                    <a:pt x="605319" y="245167"/>
                    <a:pt x="600995" y="230227"/>
                  </a:cubicBezTo>
                  <a:cubicBezTo>
                    <a:pt x="599883" y="230484"/>
                    <a:pt x="598769" y="230741"/>
                    <a:pt x="597656" y="230955"/>
                  </a:cubicBezTo>
                  <a:lnTo>
                    <a:pt x="598983" y="258780"/>
                  </a:lnTo>
                  <a:cubicBezTo>
                    <a:pt x="596586" y="259337"/>
                    <a:pt x="594232" y="259851"/>
                    <a:pt x="591834" y="260407"/>
                  </a:cubicBezTo>
                  <a:cubicBezTo>
                    <a:pt x="582844" y="230826"/>
                    <a:pt x="573812" y="201202"/>
                    <a:pt x="564822" y="171621"/>
                  </a:cubicBezTo>
                  <a:cubicBezTo>
                    <a:pt x="562853" y="172049"/>
                    <a:pt x="560883" y="172477"/>
                    <a:pt x="558957" y="17290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4" name="Freeform: Shape 43">
              <a:extLst>
                <a:ext uri="{FF2B5EF4-FFF2-40B4-BE49-F238E27FC236}">
                  <a16:creationId xmlns:a16="http://schemas.microsoft.com/office/drawing/2014/main" id="{9F9F6DD6-03EA-A0FE-EE86-75F3838AD467}"/>
                </a:ext>
              </a:extLst>
            </p:cNvPr>
            <p:cNvSpPr/>
            <p:nvPr/>
          </p:nvSpPr>
          <p:spPr>
            <a:xfrm>
              <a:off x="-3748493" y="408055"/>
              <a:ext cx="495437" cy="409092"/>
            </a:xfrm>
            <a:custGeom>
              <a:avLst/>
              <a:gdLst>
                <a:gd name="connsiteX0" fmla="*/ 115508 w 495437"/>
                <a:gd name="connsiteY0" fmla="*/ 329758 h 409092"/>
                <a:gd name="connsiteX1" fmla="*/ 113710 w 495437"/>
                <a:gd name="connsiteY1" fmla="*/ 384896 h 409092"/>
                <a:gd name="connsiteX2" fmla="*/ 66406 w 495437"/>
                <a:gd name="connsiteY2" fmla="*/ 408783 h 409092"/>
                <a:gd name="connsiteX3" fmla="*/ 55532 w 495437"/>
                <a:gd name="connsiteY3" fmla="*/ 404759 h 409092"/>
                <a:gd name="connsiteX4" fmla="*/ 57288 w 495437"/>
                <a:gd name="connsiteY4" fmla="*/ 393886 h 409092"/>
                <a:gd name="connsiteX5" fmla="*/ 78264 w 495437"/>
                <a:gd name="connsiteY5" fmla="*/ 384896 h 409092"/>
                <a:gd name="connsiteX6" fmla="*/ 115251 w 495437"/>
                <a:gd name="connsiteY6" fmla="*/ 366188 h 409092"/>
                <a:gd name="connsiteX7" fmla="*/ 111569 w 495437"/>
                <a:gd name="connsiteY7" fmla="*/ 355443 h 409092"/>
                <a:gd name="connsiteX8" fmla="*/ 54676 w 495437"/>
                <a:gd name="connsiteY8" fmla="*/ 363149 h 409092"/>
                <a:gd name="connsiteX9" fmla="*/ 32030 w 495437"/>
                <a:gd name="connsiteY9" fmla="*/ 369142 h 409092"/>
                <a:gd name="connsiteX10" fmla="*/ 609 w 495437"/>
                <a:gd name="connsiteY10" fmla="*/ 339775 h 409092"/>
                <a:gd name="connsiteX11" fmla="*/ 24025 w 495437"/>
                <a:gd name="connsiteY11" fmla="*/ 253558 h 409092"/>
                <a:gd name="connsiteX12" fmla="*/ 54719 w 495437"/>
                <a:gd name="connsiteY12" fmla="*/ 226031 h 409092"/>
                <a:gd name="connsiteX13" fmla="*/ 167007 w 495437"/>
                <a:gd name="connsiteY13" fmla="*/ 169138 h 409092"/>
                <a:gd name="connsiteX14" fmla="*/ 191280 w 495437"/>
                <a:gd name="connsiteY14" fmla="*/ 152058 h 409092"/>
                <a:gd name="connsiteX15" fmla="*/ 285117 w 495437"/>
                <a:gd name="connsiteY15" fmla="*/ 96834 h 409092"/>
                <a:gd name="connsiteX16" fmla="*/ 321419 w 495437"/>
                <a:gd name="connsiteY16" fmla="*/ 84248 h 409092"/>
                <a:gd name="connsiteX17" fmla="*/ 405239 w 495437"/>
                <a:gd name="connsiteY17" fmla="*/ 115413 h 409092"/>
                <a:gd name="connsiteX18" fmla="*/ 426087 w 495437"/>
                <a:gd name="connsiteY18" fmla="*/ 151886 h 409092"/>
                <a:gd name="connsiteX19" fmla="*/ 474162 w 495437"/>
                <a:gd name="connsiteY19" fmla="*/ 21533 h 409092"/>
                <a:gd name="connsiteX20" fmla="*/ 429983 w 495437"/>
                <a:gd name="connsiteY20" fmla="*/ 117339 h 409092"/>
                <a:gd name="connsiteX21" fmla="*/ 484778 w 495437"/>
                <a:gd name="connsiteY21" fmla="*/ 0 h 409092"/>
                <a:gd name="connsiteX22" fmla="*/ 488845 w 495437"/>
                <a:gd name="connsiteY22" fmla="*/ 90627 h 409092"/>
                <a:gd name="connsiteX23" fmla="*/ 438801 w 495437"/>
                <a:gd name="connsiteY23" fmla="*/ 169952 h 409092"/>
                <a:gd name="connsiteX24" fmla="*/ 495438 w 495437"/>
                <a:gd name="connsiteY24" fmla="*/ 152657 h 409092"/>
                <a:gd name="connsiteX25" fmla="*/ 490429 w 495437"/>
                <a:gd name="connsiteY25" fmla="*/ 194652 h 409092"/>
                <a:gd name="connsiteX26" fmla="*/ 393081 w 495437"/>
                <a:gd name="connsiteY26" fmla="*/ 371668 h 409092"/>
                <a:gd name="connsiteX27" fmla="*/ 323731 w 495437"/>
                <a:gd name="connsiteY27" fmla="*/ 370255 h 409092"/>
                <a:gd name="connsiteX28" fmla="*/ 180492 w 495437"/>
                <a:gd name="connsiteY28" fmla="*/ 364133 h 409092"/>
                <a:gd name="connsiteX29" fmla="*/ 138882 w 495437"/>
                <a:gd name="connsiteY29" fmla="*/ 347224 h 409092"/>
                <a:gd name="connsiteX30" fmla="*/ 115508 w 495437"/>
                <a:gd name="connsiteY30" fmla="*/ 329629 h 409092"/>
                <a:gd name="connsiteX31" fmla="*/ 235373 w 495437"/>
                <a:gd name="connsiteY31" fmla="*/ 211862 h 409092"/>
                <a:gd name="connsiteX32" fmla="*/ 340640 w 495437"/>
                <a:gd name="connsiteY32" fmla="*/ 192512 h 409092"/>
                <a:gd name="connsiteX33" fmla="*/ 339955 w 495437"/>
                <a:gd name="connsiteY33" fmla="*/ 170851 h 409092"/>
                <a:gd name="connsiteX34" fmla="*/ 272574 w 495437"/>
                <a:gd name="connsiteY34" fmla="*/ 135576 h 409092"/>
                <a:gd name="connsiteX35" fmla="*/ 243806 w 495437"/>
                <a:gd name="connsiteY35" fmla="*/ 145465 h 409092"/>
                <a:gd name="connsiteX36" fmla="*/ 227496 w 495437"/>
                <a:gd name="connsiteY36" fmla="*/ 198077 h 409092"/>
                <a:gd name="connsiteX37" fmla="*/ 233147 w 495437"/>
                <a:gd name="connsiteY37" fmla="*/ 199832 h 409092"/>
                <a:gd name="connsiteX38" fmla="*/ 244577 w 495437"/>
                <a:gd name="connsiteY38" fmla="*/ 173762 h 409092"/>
                <a:gd name="connsiteX39" fmla="*/ 251169 w 495437"/>
                <a:gd name="connsiteY39" fmla="*/ 169609 h 409092"/>
                <a:gd name="connsiteX40" fmla="*/ 279638 w 495437"/>
                <a:gd name="connsiteY40" fmla="*/ 205141 h 409092"/>
                <a:gd name="connsiteX41" fmla="*/ 235416 w 495437"/>
                <a:gd name="connsiteY41" fmla="*/ 211905 h 409092"/>
                <a:gd name="connsiteX42" fmla="*/ 208746 w 495437"/>
                <a:gd name="connsiteY42" fmla="*/ 339004 h 409092"/>
                <a:gd name="connsiteX43" fmla="*/ 320178 w 495437"/>
                <a:gd name="connsiteY43" fmla="*/ 348936 h 409092"/>
                <a:gd name="connsiteX44" fmla="*/ 369066 w 495437"/>
                <a:gd name="connsiteY44" fmla="*/ 348936 h 409092"/>
                <a:gd name="connsiteX45" fmla="*/ 435077 w 495437"/>
                <a:gd name="connsiteY45" fmla="*/ 301589 h 409092"/>
                <a:gd name="connsiteX46" fmla="*/ 310246 w 495437"/>
                <a:gd name="connsiteY46" fmla="*/ 320040 h 409092"/>
                <a:gd name="connsiteX47" fmla="*/ 208789 w 495437"/>
                <a:gd name="connsiteY47" fmla="*/ 338962 h 409092"/>
                <a:gd name="connsiteX48" fmla="*/ 28092 w 495437"/>
                <a:gd name="connsiteY48" fmla="*/ 325348 h 409092"/>
                <a:gd name="connsiteX49" fmla="*/ 35455 w 495437"/>
                <a:gd name="connsiteY49" fmla="*/ 330443 h 409092"/>
                <a:gd name="connsiteX50" fmla="*/ 68760 w 495437"/>
                <a:gd name="connsiteY50" fmla="*/ 279029 h 409092"/>
                <a:gd name="connsiteX51" fmla="*/ 56474 w 495437"/>
                <a:gd name="connsiteY51" fmla="*/ 251203 h 409092"/>
                <a:gd name="connsiteX52" fmla="*/ 34813 w 495437"/>
                <a:gd name="connsiteY52" fmla="*/ 265929 h 409092"/>
                <a:gd name="connsiteX53" fmla="*/ 20515 w 495437"/>
                <a:gd name="connsiteY53" fmla="*/ 309466 h 409092"/>
                <a:gd name="connsiteX54" fmla="*/ 41876 w 495437"/>
                <a:gd name="connsiteY54" fmla="*/ 300690 h 409092"/>
                <a:gd name="connsiteX55" fmla="*/ 43974 w 495437"/>
                <a:gd name="connsiteY55" fmla="*/ 304115 h 409092"/>
                <a:gd name="connsiteX56" fmla="*/ 28092 w 495437"/>
                <a:gd name="connsiteY56" fmla="*/ 325391 h 409092"/>
                <a:gd name="connsiteX57" fmla="*/ 81689 w 495437"/>
                <a:gd name="connsiteY57" fmla="*/ 245124 h 409092"/>
                <a:gd name="connsiteX58" fmla="*/ 67605 w 495437"/>
                <a:gd name="connsiteY58" fmla="*/ 317001 h 409092"/>
                <a:gd name="connsiteX59" fmla="*/ 95516 w 495437"/>
                <a:gd name="connsiteY59" fmla="*/ 273849 h 409092"/>
                <a:gd name="connsiteX60" fmla="*/ 94189 w 495437"/>
                <a:gd name="connsiteY60" fmla="*/ 295382 h 409092"/>
                <a:gd name="connsiteX61" fmla="*/ 101295 w 495437"/>
                <a:gd name="connsiteY61" fmla="*/ 295810 h 409092"/>
                <a:gd name="connsiteX62" fmla="*/ 103436 w 495437"/>
                <a:gd name="connsiteY62" fmla="*/ 256126 h 409092"/>
                <a:gd name="connsiteX63" fmla="*/ 81689 w 495437"/>
                <a:gd name="connsiteY63" fmla="*/ 245124 h 409092"/>
                <a:gd name="connsiteX64" fmla="*/ 350529 w 495437"/>
                <a:gd name="connsiteY64" fmla="*/ 116697 h 409092"/>
                <a:gd name="connsiteX65" fmla="*/ 357807 w 495437"/>
                <a:gd name="connsiteY65" fmla="*/ 130054 h 409092"/>
                <a:gd name="connsiteX66" fmla="*/ 343166 w 495437"/>
                <a:gd name="connsiteY66" fmla="*/ 122177 h 409092"/>
                <a:gd name="connsiteX67" fmla="*/ 382679 w 495437"/>
                <a:gd name="connsiteY67" fmla="*/ 182880 h 409092"/>
                <a:gd name="connsiteX68" fmla="*/ 350529 w 495437"/>
                <a:gd name="connsiteY68" fmla="*/ 116740 h 409092"/>
                <a:gd name="connsiteX69" fmla="*/ 213583 w 495437"/>
                <a:gd name="connsiteY69" fmla="*/ 150174 h 409092"/>
                <a:gd name="connsiteX70" fmla="*/ 290468 w 495437"/>
                <a:gd name="connsiteY70" fmla="*/ 111475 h 409092"/>
                <a:gd name="connsiteX71" fmla="*/ 213583 w 495437"/>
                <a:gd name="connsiteY71" fmla="*/ 150174 h 40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95437" h="409092">
                  <a:moveTo>
                    <a:pt x="115508" y="329758"/>
                  </a:moveTo>
                  <a:cubicBezTo>
                    <a:pt x="138882" y="350777"/>
                    <a:pt x="139823" y="366231"/>
                    <a:pt x="113710" y="384896"/>
                  </a:cubicBezTo>
                  <a:cubicBezTo>
                    <a:pt x="99497" y="395084"/>
                    <a:pt x="82545" y="401548"/>
                    <a:pt x="66406" y="408783"/>
                  </a:cubicBezTo>
                  <a:cubicBezTo>
                    <a:pt x="63709" y="409982"/>
                    <a:pt x="57373" y="407499"/>
                    <a:pt x="55532" y="404759"/>
                  </a:cubicBezTo>
                  <a:cubicBezTo>
                    <a:pt x="53948" y="402405"/>
                    <a:pt x="55061" y="395255"/>
                    <a:pt x="57288" y="393886"/>
                  </a:cubicBezTo>
                  <a:cubicBezTo>
                    <a:pt x="63666" y="389947"/>
                    <a:pt x="71372" y="388192"/>
                    <a:pt x="78264" y="384896"/>
                  </a:cubicBezTo>
                  <a:cubicBezTo>
                    <a:pt x="90721" y="378902"/>
                    <a:pt x="102965" y="372481"/>
                    <a:pt x="115251" y="366188"/>
                  </a:cubicBezTo>
                  <a:cubicBezTo>
                    <a:pt x="114010" y="362592"/>
                    <a:pt x="112811" y="359039"/>
                    <a:pt x="111569" y="355443"/>
                  </a:cubicBezTo>
                  <a:cubicBezTo>
                    <a:pt x="92605" y="357969"/>
                    <a:pt x="73598" y="360195"/>
                    <a:pt x="54676" y="363149"/>
                  </a:cubicBezTo>
                  <a:cubicBezTo>
                    <a:pt x="47013" y="364347"/>
                    <a:pt x="39693" y="368115"/>
                    <a:pt x="32030" y="369142"/>
                  </a:cubicBezTo>
                  <a:cubicBezTo>
                    <a:pt x="11311" y="371924"/>
                    <a:pt x="-3201" y="359810"/>
                    <a:pt x="609" y="339775"/>
                  </a:cubicBezTo>
                  <a:cubicBezTo>
                    <a:pt x="6174" y="310536"/>
                    <a:pt x="13280" y="281169"/>
                    <a:pt x="24025" y="253558"/>
                  </a:cubicBezTo>
                  <a:cubicBezTo>
                    <a:pt x="28520" y="242042"/>
                    <a:pt x="42775" y="232496"/>
                    <a:pt x="54719" y="226031"/>
                  </a:cubicBezTo>
                  <a:cubicBezTo>
                    <a:pt x="91620" y="206083"/>
                    <a:pt x="129678" y="188317"/>
                    <a:pt x="167007" y="169138"/>
                  </a:cubicBezTo>
                  <a:cubicBezTo>
                    <a:pt x="175783" y="164643"/>
                    <a:pt x="185415" y="159549"/>
                    <a:pt x="191280" y="152058"/>
                  </a:cubicBezTo>
                  <a:cubicBezTo>
                    <a:pt x="215552" y="121235"/>
                    <a:pt x="248558" y="106423"/>
                    <a:pt x="285117" y="96834"/>
                  </a:cubicBezTo>
                  <a:cubicBezTo>
                    <a:pt x="297446" y="93580"/>
                    <a:pt x="309261" y="88358"/>
                    <a:pt x="321419" y="84248"/>
                  </a:cubicBezTo>
                  <a:cubicBezTo>
                    <a:pt x="358791" y="71491"/>
                    <a:pt x="383963" y="80781"/>
                    <a:pt x="405239" y="115413"/>
                  </a:cubicBezTo>
                  <a:cubicBezTo>
                    <a:pt x="412517" y="127271"/>
                    <a:pt x="419066" y="139557"/>
                    <a:pt x="426087" y="151886"/>
                  </a:cubicBezTo>
                  <a:cubicBezTo>
                    <a:pt x="474247" y="114685"/>
                    <a:pt x="484093" y="88101"/>
                    <a:pt x="474162" y="21533"/>
                  </a:cubicBezTo>
                  <a:cubicBezTo>
                    <a:pt x="447491" y="48203"/>
                    <a:pt x="439786" y="81894"/>
                    <a:pt x="429983" y="117339"/>
                  </a:cubicBezTo>
                  <a:cubicBezTo>
                    <a:pt x="418039" y="81080"/>
                    <a:pt x="450317" y="12072"/>
                    <a:pt x="484778" y="0"/>
                  </a:cubicBezTo>
                  <a:cubicBezTo>
                    <a:pt x="486833" y="30908"/>
                    <a:pt x="495994" y="62886"/>
                    <a:pt x="488845" y="90627"/>
                  </a:cubicBezTo>
                  <a:cubicBezTo>
                    <a:pt x="481867" y="117725"/>
                    <a:pt x="458237" y="140499"/>
                    <a:pt x="438801" y="169952"/>
                  </a:cubicBezTo>
                  <a:cubicBezTo>
                    <a:pt x="460548" y="163316"/>
                    <a:pt x="478014" y="158008"/>
                    <a:pt x="495438" y="152657"/>
                  </a:cubicBezTo>
                  <a:cubicBezTo>
                    <a:pt x="486276" y="167041"/>
                    <a:pt x="486919" y="178085"/>
                    <a:pt x="490429" y="194652"/>
                  </a:cubicBezTo>
                  <a:cubicBezTo>
                    <a:pt x="504042" y="258866"/>
                    <a:pt x="479812" y="353688"/>
                    <a:pt x="393081" y="371668"/>
                  </a:cubicBezTo>
                  <a:cubicBezTo>
                    <a:pt x="370778" y="376291"/>
                    <a:pt x="344322" y="377875"/>
                    <a:pt x="323731" y="370255"/>
                  </a:cubicBezTo>
                  <a:cubicBezTo>
                    <a:pt x="275699" y="352446"/>
                    <a:pt x="228566" y="356128"/>
                    <a:pt x="180492" y="364133"/>
                  </a:cubicBezTo>
                  <a:cubicBezTo>
                    <a:pt x="162726" y="367087"/>
                    <a:pt x="147829" y="368500"/>
                    <a:pt x="138882" y="347224"/>
                  </a:cubicBezTo>
                  <a:cubicBezTo>
                    <a:pt x="135628" y="339475"/>
                    <a:pt x="123556" y="335366"/>
                    <a:pt x="115508" y="329629"/>
                  </a:cubicBezTo>
                  <a:close/>
                  <a:moveTo>
                    <a:pt x="235373" y="211862"/>
                  </a:moveTo>
                  <a:cubicBezTo>
                    <a:pt x="274158" y="224490"/>
                    <a:pt x="308148" y="212076"/>
                    <a:pt x="340640" y="192512"/>
                  </a:cubicBezTo>
                  <a:cubicBezTo>
                    <a:pt x="353483" y="184764"/>
                    <a:pt x="348217" y="175817"/>
                    <a:pt x="339955" y="170851"/>
                  </a:cubicBezTo>
                  <a:cubicBezTo>
                    <a:pt x="318208" y="157794"/>
                    <a:pt x="296033" y="144780"/>
                    <a:pt x="272574" y="135576"/>
                  </a:cubicBezTo>
                  <a:cubicBezTo>
                    <a:pt x="264997" y="132622"/>
                    <a:pt x="247445" y="138616"/>
                    <a:pt x="243806" y="145465"/>
                  </a:cubicBezTo>
                  <a:cubicBezTo>
                    <a:pt x="235330" y="161390"/>
                    <a:pt x="232591" y="180354"/>
                    <a:pt x="227496" y="198077"/>
                  </a:cubicBezTo>
                  <a:cubicBezTo>
                    <a:pt x="229380" y="198677"/>
                    <a:pt x="231263" y="199233"/>
                    <a:pt x="233147" y="199832"/>
                  </a:cubicBezTo>
                  <a:cubicBezTo>
                    <a:pt x="236957" y="191142"/>
                    <a:pt x="240767" y="182452"/>
                    <a:pt x="244577" y="173762"/>
                  </a:cubicBezTo>
                  <a:cubicBezTo>
                    <a:pt x="246760" y="172392"/>
                    <a:pt x="248943" y="171022"/>
                    <a:pt x="251169" y="169609"/>
                  </a:cubicBezTo>
                  <a:cubicBezTo>
                    <a:pt x="241495" y="203043"/>
                    <a:pt x="261829" y="200560"/>
                    <a:pt x="279638" y="205141"/>
                  </a:cubicBezTo>
                  <a:cubicBezTo>
                    <a:pt x="264911" y="207410"/>
                    <a:pt x="250142" y="209636"/>
                    <a:pt x="235416" y="211905"/>
                  </a:cubicBezTo>
                  <a:close/>
                  <a:moveTo>
                    <a:pt x="208746" y="339004"/>
                  </a:moveTo>
                  <a:cubicBezTo>
                    <a:pt x="244791" y="342301"/>
                    <a:pt x="282463" y="346153"/>
                    <a:pt x="320178" y="348936"/>
                  </a:cubicBezTo>
                  <a:cubicBezTo>
                    <a:pt x="336402" y="350135"/>
                    <a:pt x="352927" y="350606"/>
                    <a:pt x="369066" y="348936"/>
                  </a:cubicBezTo>
                  <a:cubicBezTo>
                    <a:pt x="401600" y="345640"/>
                    <a:pt x="424674" y="328901"/>
                    <a:pt x="435077" y="301589"/>
                  </a:cubicBezTo>
                  <a:cubicBezTo>
                    <a:pt x="395522" y="330485"/>
                    <a:pt x="354553" y="331427"/>
                    <a:pt x="310246" y="320040"/>
                  </a:cubicBezTo>
                  <a:cubicBezTo>
                    <a:pt x="273259" y="310536"/>
                    <a:pt x="237513" y="318756"/>
                    <a:pt x="208789" y="338962"/>
                  </a:cubicBezTo>
                  <a:close/>
                  <a:moveTo>
                    <a:pt x="28092" y="325348"/>
                  </a:moveTo>
                  <a:cubicBezTo>
                    <a:pt x="30532" y="327061"/>
                    <a:pt x="32972" y="328730"/>
                    <a:pt x="35455" y="330443"/>
                  </a:cubicBezTo>
                  <a:cubicBezTo>
                    <a:pt x="46928" y="313490"/>
                    <a:pt x="60455" y="297437"/>
                    <a:pt x="68760" y="279029"/>
                  </a:cubicBezTo>
                  <a:cubicBezTo>
                    <a:pt x="71543" y="272865"/>
                    <a:pt x="60969" y="260664"/>
                    <a:pt x="56474" y="251203"/>
                  </a:cubicBezTo>
                  <a:cubicBezTo>
                    <a:pt x="49026" y="255998"/>
                    <a:pt x="38409" y="259123"/>
                    <a:pt x="34813" y="265929"/>
                  </a:cubicBezTo>
                  <a:cubicBezTo>
                    <a:pt x="28092" y="278729"/>
                    <a:pt x="25438" y="293627"/>
                    <a:pt x="20515" y="309466"/>
                  </a:cubicBezTo>
                  <a:cubicBezTo>
                    <a:pt x="29419" y="305827"/>
                    <a:pt x="35669" y="303259"/>
                    <a:pt x="41876" y="300690"/>
                  </a:cubicBezTo>
                  <a:cubicBezTo>
                    <a:pt x="42561" y="301846"/>
                    <a:pt x="43289" y="303002"/>
                    <a:pt x="43974" y="304115"/>
                  </a:cubicBezTo>
                  <a:lnTo>
                    <a:pt x="28092" y="325391"/>
                  </a:lnTo>
                  <a:close/>
                  <a:moveTo>
                    <a:pt x="81689" y="245124"/>
                  </a:moveTo>
                  <a:cubicBezTo>
                    <a:pt x="76338" y="272565"/>
                    <a:pt x="71971" y="294826"/>
                    <a:pt x="67605" y="317001"/>
                  </a:cubicBezTo>
                  <a:cubicBezTo>
                    <a:pt x="76038" y="303987"/>
                    <a:pt x="85327" y="289603"/>
                    <a:pt x="95516" y="273849"/>
                  </a:cubicBezTo>
                  <a:cubicBezTo>
                    <a:pt x="95002" y="281983"/>
                    <a:pt x="94574" y="288661"/>
                    <a:pt x="94189" y="295382"/>
                  </a:cubicBezTo>
                  <a:cubicBezTo>
                    <a:pt x="96543" y="295510"/>
                    <a:pt x="98941" y="295682"/>
                    <a:pt x="101295" y="295810"/>
                  </a:cubicBezTo>
                  <a:cubicBezTo>
                    <a:pt x="102408" y="282497"/>
                    <a:pt x="106475" y="268455"/>
                    <a:pt x="103436" y="256126"/>
                  </a:cubicBezTo>
                  <a:cubicBezTo>
                    <a:pt x="101980" y="250261"/>
                    <a:pt x="87168" y="247693"/>
                    <a:pt x="81689" y="245124"/>
                  </a:cubicBezTo>
                  <a:close/>
                  <a:moveTo>
                    <a:pt x="350529" y="116697"/>
                  </a:moveTo>
                  <a:cubicBezTo>
                    <a:pt x="352755" y="120807"/>
                    <a:pt x="354981" y="124917"/>
                    <a:pt x="357807" y="130054"/>
                  </a:cubicBezTo>
                  <a:cubicBezTo>
                    <a:pt x="352113" y="126971"/>
                    <a:pt x="347575" y="124574"/>
                    <a:pt x="343166" y="122177"/>
                  </a:cubicBezTo>
                  <a:cubicBezTo>
                    <a:pt x="340812" y="151929"/>
                    <a:pt x="368252" y="158993"/>
                    <a:pt x="382679" y="182880"/>
                  </a:cubicBezTo>
                  <a:cubicBezTo>
                    <a:pt x="381651" y="151330"/>
                    <a:pt x="373047" y="130396"/>
                    <a:pt x="350529" y="116740"/>
                  </a:cubicBezTo>
                  <a:close/>
                  <a:moveTo>
                    <a:pt x="213583" y="150174"/>
                  </a:moveTo>
                  <a:cubicBezTo>
                    <a:pt x="237813" y="137973"/>
                    <a:pt x="264226" y="124703"/>
                    <a:pt x="290468" y="111475"/>
                  </a:cubicBezTo>
                  <a:cubicBezTo>
                    <a:pt x="257548" y="106295"/>
                    <a:pt x="223130" y="125131"/>
                    <a:pt x="213583" y="15017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5" name="Freeform: Shape 44">
              <a:extLst>
                <a:ext uri="{FF2B5EF4-FFF2-40B4-BE49-F238E27FC236}">
                  <a16:creationId xmlns:a16="http://schemas.microsoft.com/office/drawing/2014/main" id="{1AE56803-2A90-1D15-37E3-871EEFFB744C}"/>
                </a:ext>
              </a:extLst>
            </p:cNvPr>
            <p:cNvSpPr/>
            <p:nvPr/>
          </p:nvSpPr>
          <p:spPr>
            <a:xfrm>
              <a:off x="-6066190" y="2049498"/>
              <a:ext cx="721145" cy="306825"/>
            </a:xfrm>
            <a:custGeom>
              <a:avLst/>
              <a:gdLst>
                <a:gd name="connsiteX0" fmla="*/ 644089 w 721145"/>
                <a:gd name="connsiteY0" fmla="*/ 170448 h 306825"/>
                <a:gd name="connsiteX1" fmla="*/ 708688 w 721145"/>
                <a:gd name="connsiteY1" fmla="*/ 218222 h 306825"/>
                <a:gd name="connsiteX2" fmla="*/ 706291 w 721145"/>
                <a:gd name="connsiteY2" fmla="*/ 222760 h 306825"/>
                <a:gd name="connsiteX3" fmla="*/ 641949 w 721145"/>
                <a:gd name="connsiteY3" fmla="*/ 188128 h 306825"/>
                <a:gd name="connsiteX4" fmla="*/ 640065 w 721145"/>
                <a:gd name="connsiteY4" fmla="*/ 190696 h 306825"/>
                <a:gd name="connsiteX5" fmla="*/ 680348 w 721145"/>
                <a:gd name="connsiteY5" fmla="*/ 223274 h 306825"/>
                <a:gd name="connsiteX6" fmla="*/ 677052 w 721145"/>
                <a:gd name="connsiteY6" fmla="*/ 228325 h 306825"/>
                <a:gd name="connsiteX7" fmla="*/ 592504 w 721145"/>
                <a:gd name="connsiteY7" fmla="*/ 179523 h 306825"/>
                <a:gd name="connsiteX8" fmla="*/ 590578 w 721145"/>
                <a:gd name="connsiteY8" fmla="*/ 182691 h 306825"/>
                <a:gd name="connsiteX9" fmla="*/ 653593 w 721145"/>
                <a:gd name="connsiteY9" fmla="*/ 232435 h 306825"/>
                <a:gd name="connsiteX10" fmla="*/ 651452 w 721145"/>
                <a:gd name="connsiteY10" fmla="*/ 236031 h 306825"/>
                <a:gd name="connsiteX11" fmla="*/ 619517 w 721145"/>
                <a:gd name="connsiteY11" fmla="*/ 217580 h 306825"/>
                <a:gd name="connsiteX12" fmla="*/ 479831 w 721145"/>
                <a:gd name="connsiteY12" fmla="*/ 126782 h 306825"/>
                <a:gd name="connsiteX13" fmla="*/ 383768 w 721145"/>
                <a:gd name="connsiteY13" fmla="*/ 129436 h 306825"/>
                <a:gd name="connsiteX14" fmla="*/ 377817 w 721145"/>
                <a:gd name="connsiteY14" fmla="*/ 188513 h 306825"/>
                <a:gd name="connsiteX15" fmla="*/ 384281 w 721145"/>
                <a:gd name="connsiteY15" fmla="*/ 196518 h 306825"/>
                <a:gd name="connsiteX16" fmla="*/ 336978 w 721145"/>
                <a:gd name="connsiteY16" fmla="*/ 195191 h 306825"/>
                <a:gd name="connsiteX17" fmla="*/ 357098 w 721145"/>
                <a:gd name="connsiteY17" fmla="*/ 93135 h 306825"/>
                <a:gd name="connsiteX18" fmla="*/ 214330 w 721145"/>
                <a:gd name="connsiteY18" fmla="*/ 192451 h 306825"/>
                <a:gd name="connsiteX19" fmla="*/ 212703 w 721145"/>
                <a:gd name="connsiteY19" fmla="*/ 129351 h 306825"/>
                <a:gd name="connsiteX20" fmla="*/ 200288 w 721145"/>
                <a:gd name="connsiteY20" fmla="*/ 254867 h 306825"/>
                <a:gd name="connsiteX21" fmla="*/ 220409 w 721145"/>
                <a:gd name="connsiteY21" fmla="*/ 231151 h 306825"/>
                <a:gd name="connsiteX22" fmla="*/ 245966 w 721145"/>
                <a:gd name="connsiteY22" fmla="*/ 233505 h 306825"/>
                <a:gd name="connsiteX23" fmla="*/ 241128 w 721145"/>
                <a:gd name="connsiteY23" fmla="*/ 294722 h 306825"/>
                <a:gd name="connsiteX24" fmla="*/ 152899 w 721145"/>
                <a:gd name="connsiteY24" fmla="*/ 282350 h 306825"/>
                <a:gd name="connsiteX25" fmla="*/ 152813 w 721145"/>
                <a:gd name="connsiteY25" fmla="*/ 136671 h 306825"/>
                <a:gd name="connsiteX26" fmla="*/ 175459 w 721145"/>
                <a:gd name="connsiteY26" fmla="*/ 101910 h 306825"/>
                <a:gd name="connsiteX27" fmla="*/ 127513 w 721145"/>
                <a:gd name="connsiteY27" fmla="*/ 149343 h 306825"/>
                <a:gd name="connsiteX28" fmla="*/ 75329 w 721145"/>
                <a:gd name="connsiteY28" fmla="*/ 196304 h 306825"/>
                <a:gd name="connsiteX29" fmla="*/ 33719 w 721145"/>
                <a:gd name="connsiteY29" fmla="*/ 208804 h 306825"/>
                <a:gd name="connsiteX30" fmla="*/ 114 w 721145"/>
                <a:gd name="connsiteY30" fmla="*/ 173872 h 306825"/>
                <a:gd name="connsiteX31" fmla="*/ 23016 w 721145"/>
                <a:gd name="connsiteY31" fmla="*/ 132133 h 306825"/>
                <a:gd name="connsiteX32" fmla="*/ 26484 w 721145"/>
                <a:gd name="connsiteY32" fmla="*/ 136628 h 306825"/>
                <a:gd name="connsiteX33" fmla="*/ 29823 w 721145"/>
                <a:gd name="connsiteY33" fmla="*/ 164840 h 306825"/>
                <a:gd name="connsiteX34" fmla="*/ 63342 w 721145"/>
                <a:gd name="connsiteY34" fmla="*/ 156620 h 306825"/>
                <a:gd name="connsiteX35" fmla="*/ 124431 w 721145"/>
                <a:gd name="connsiteY35" fmla="*/ 103452 h 306825"/>
                <a:gd name="connsiteX36" fmla="*/ 306754 w 721145"/>
                <a:gd name="connsiteY36" fmla="*/ 2979 h 306825"/>
                <a:gd name="connsiteX37" fmla="*/ 406414 w 721145"/>
                <a:gd name="connsiteY37" fmla="*/ 4135 h 306825"/>
                <a:gd name="connsiteX38" fmla="*/ 617676 w 721145"/>
                <a:gd name="connsiteY38" fmla="*/ 116893 h 306825"/>
                <a:gd name="connsiteX39" fmla="*/ 538394 w 721145"/>
                <a:gd name="connsiteY39" fmla="*/ 70617 h 306825"/>
                <a:gd name="connsiteX40" fmla="*/ 536125 w 721145"/>
                <a:gd name="connsiteY40" fmla="*/ 74769 h 306825"/>
                <a:gd name="connsiteX41" fmla="*/ 721145 w 721145"/>
                <a:gd name="connsiteY41" fmla="*/ 203111 h 306825"/>
                <a:gd name="connsiteX42" fmla="*/ 719604 w 721145"/>
                <a:gd name="connsiteY42" fmla="*/ 206236 h 306825"/>
                <a:gd name="connsiteX43" fmla="*/ 646016 w 721145"/>
                <a:gd name="connsiteY43" fmla="*/ 167237 h 306825"/>
                <a:gd name="connsiteX44" fmla="*/ 644218 w 721145"/>
                <a:gd name="connsiteY44" fmla="*/ 170405 h 306825"/>
                <a:gd name="connsiteX45" fmla="*/ 153070 w 721145"/>
                <a:gd name="connsiteY45" fmla="*/ 264156 h 306825"/>
                <a:gd name="connsiteX46" fmla="*/ 227215 w 721145"/>
                <a:gd name="connsiteY46" fmla="*/ 287402 h 306825"/>
                <a:gd name="connsiteX47" fmla="*/ 237532 w 721145"/>
                <a:gd name="connsiteY47" fmla="*/ 250029 h 306825"/>
                <a:gd name="connsiteX48" fmla="*/ 229185 w 721145"/>
                <a:gd name="connsiteY48" fmla="*/ 267966 h 306825"/>
                <a:gd name="connsiteX49" fmla="*/ 224904 w 721145"/>
                <a:gd name="connsiteY49" fmla="*/ 263857 h 306825"/>
                <a:gd name="connsiteX50" fmla="*/ 225803 w 721145"/>
                <a:gd name="connsiteY50" fmla="*/ 245149 h 306825"/>
                <a:gd name="connsiteX51" fmla="*/ 153070 w 721145"/>
                <a:gd name="connsiteY51" fmla="*/ 264156 h 306825"/>
                <a:gd name="connsiteX52" fmla="*/ 29138 w 721145"/>
                <a:gd name="connsiteY52" fmla="*/ 192109 h 306825"/>
                <a:gd name="connsiteX53" fmla="*/ 80594 w 721145"/>
                <a:gd name="connsiteY53" fmla="*/ 178539 h 306825"/>
                <a:gd name="connsiteX54" fmla="*/ 29138 w 721145"/>
                <a:gd name="connsiteY54" fmla="*/ 192109 h 306825"/>
                <a:gd name="connsiteX55" fmla="*/ 357911 w 721145"/>
                <a:gd name="connsiteY55" fmla="*/ 196047 h 306825"/>
                <a:gd name="connsiteX56" fmla="*/ 332654 w 721145"/>
                <a:gd name="connsiteY56" fmla="*/ 147245 h 306825"/>
                <a:gd name="connsiteX57" fmla="*/ 357911 w 721145"/>
                <a:gd name="connsiteY57" fmla="*/ 196047 h 306825"/>
                <a:gd name="connsiteX58" fmla="*/ 243525 w 721145"/>
                <a:gd name="connsiteY58" fmla="*/ 118991 h 306825"/>
                <a:gd name="connsiteX59" fmla="*/ 214030 w 721145"/>
                <a:gd name="connsiteY59" fmla="*/ 162528 h 306825"/>
                <a:gd name="connsiteX60" fmla="*/ 219381 w 721145"/>
                <a:gd name="connsiteY60" fmla="*/ 165567 h 306825"/>
                <a:gd name="connsiteX61" fmla="*/ 243525 w 721145"/>
                <a:gd name="connsiteY61" fmla="*/ 118948 h 30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21145" h="306825">
                  <a:moveTo>
                    <a:pt x="644089" y="170448"/>
                  </a:moveTo>
                  <a:cubicBezTo>
                    <a:pt x="665622" y="186372"/>
                    <a:pt x="687155" y="202297"/>
                    <a:pt x="708688" y="218222"/>
                  </a:cubicBezTo>
                  <a:cubicBezTo>
                    <a:pt x="707875" y="219721"/>
                    <a:pt x="707104" y="221262"/>
                    <a:pt x="706291" y="222760"/>
                  </a:cubicBezTo>
                  <a:cubicBezTo>
                    <a:pt x="684843" y="211202"/>
                    <a:pt x="663396" y="199686"/>
                    <a:pt x="641949" y="188128"/>
                  </a:cubicBezTo>
                  <a:cubicBezTo>
                    <a:pt x="641307" y="188984"/>
                    <a:pt x="640665" y="189840"/>
                    <a:pt x="640065" y="190696"/>
                  </a:cubicBezTo>
                  <a:cubicBezTo>
                    <a:pt x="653507" y="201570"/>
                    <a:pt x="666906" y="212443"/>
                    <a:pt x="680348" y="223274"/>
                  </a:cubicBezTo>
                  <a:cubicBezTo>
                    <a:pt x="679235" y="224943"/>
                    <a:pt x="678165" y="226656"/>
                    <a:pt x="677052" y="228325"/>
                  </a:cubicBezTo>
                  <a:cubicBezTo>
                    <a:pt x="648884" y="212058"/>
                    <a:pt x="620673" y="195790"/>
                    <a:pt x="592504" y="179523"/>
                  </a:cubicBezTo>
                  <a:cubicBezTo>
                    <a:pt x="591862" y="180593"/>
                    <a:pt x="591220" y="181621"/>
                    <a:pt x="590578" y="182691"/>
                  </a:cubicBezTo>
                  <a:cubicBezTo>
                    <a:pt x="611597" y="199258"/>
                    <a:pt x="632574" y="215868"/>
                    <a:pt x="653593" y="232435"/>
                  </a:cubicBezTo>
                  <a:lnTo>
                    <a:pt x="651452" y="236031"/>
                  </a:lnTo>
                  <a:cubicBezTo>
                    <a:pt x="640793" y="229909"/>
                    <a:pt x="629834" y="224216"/>
                    <a:pt x="619517" y="217580"/>
                  </a:cubicBezTo>
                  <a:cubicBezTo>
                    <a:pt x="572812" y="187528"/>
                    <a:pt x="526022" y="157562"/>
                    <a:pt x="479831" y="126782"/>
                  </a:cubicBezTo>
                  <a:cubicBezTo>
                    <a:pt x="446783" y="104779"/>
                    <a:pt x="414976" y="110301"/>
                    <a:pt x="383768" y="129436"/>
                  </a:cubicBezTo>
                  <a:cubicBezTo>
                    <a:pt x="355086" y="147031"/>
                    <a:pt x="353630" y="165738"/>
                    <a:pt x="377817" y="188513"/>
                  </a:cubicBezTo>
                  <a:cubicBezTo>
                    <a:pt x="380300" y="190825"/>
                    <a:pt x="382141" y="193821"/>
                    <a:pt x="384281" y="196518"/>
                  </a:cubicBezTo>
                  <a:cubicBezTo>
                    <a:pt x="369170" y="209190"/>
                    <a:pt x="351062" y="208419"/>
                    <a:pt x="336978" y="195191"/>
                  </a:cubicBezTo>
                  <a:cubicBezTo>
                    <a:pt x="311849" y="171603"/>
                    <a:pt x="317071" y="142921"/>
                    <a:pt x="357098" y="93135"/>
                  </a:cubicBezTo>
                  <a:cubicBezTo>
                    <a:pt x="289374" y="100155"/>
                    <a:pt x="244253" y="135216"/>
                    <a:pt x="214330" y="192451"/>
                  </a:cubicBezTo>
                  <a:cubicBezTo>
                    <a:pt x="208508" y="185974"/>
                    <a:pt x="207964" y="164938"/>
                    <a:pt x="212703" y="129351"/>
                  </a:cubicBezTo>
                  <a:cubicBezTo>
                    <a:pt x="182994" y="164240"/>
                    <a:pt x="176187" y="220577"/>
                    <a:pt x="200288" y="254867"/>
                  </a:cubicBezTo>
                  <a:cubicBezTo>
                    <a:pt x="207438" y="246519"/>
                    <a:pt x="214330" y="239156"/>
                    <a:pt x="220409" y="231151"/>
                  </a:cubicBezTo>
                  <a:cubicBezTo>
                    <a:pt x="230469" y="217923"/>
                    <a:pt x="238474" y="219678"/>
                    <a:pt x="245966" y="233505"/>
                  </a:cubicBezTo>
                  <a:cubicBezTo>
                    <a:pt x="260735" y="260817"/>
                    <a:pt x="259065" y="283121"/>
                    <a:pt x="241128" y="294722"/>
                  </a:cubicBezTo>
                  <a:cubicBezTo>
                    <a:pt x="210348" y="314628"/>
                    <a:pt x="174517" y="309620"/>
                    <a:pt x="152899" y="282350"/>
                  </a:cubicBezTo>
                  <a:cubicBezTo>
                    <a:pt x="121092" y="242281"/>
                    <a:pt x="120921" y="178966"/>
                    <a:pt x="152813" y="136671"/>
                  </a:cubicBezTo>
                  <a:cubicBezTo>
                    <a:pt x="160947" y="125883"/>
                    <a:pt x="170022" y="115823"/>
                    <a:pt x="175459" y="101910"/>
                  </a:cubicBezTo>
                  <a:cubicBezTo>
                    <a:pt x="159492" y="117750"/>
                    <a:pt x="143781" y="133846"/>
                    <a:pt x="127513" y="149343"/>
                  </a:cubicBezTo>
                  <a:cubicBezTo>
                    <a:pt x="110561" y="165524"/>
                    <a:pt x="94336" y="182991"/>
                    <a:pt x="75329" y="196304"/>
                  </a:cubicBezTo>
                  <a:cubicBezTo>
                    <a:pt x="63942" y="204266"/>
                    <a:pt x="47888" y="208205"/>
                    <a:pt x="33719" y="208804"/>
                  </a:cubicBezTo>
                  <a:cubicBezTo>
                    <a:pt x="15568" y="209575"/>
                    <a:pt x="841" y="192409"/>
                    <a:pt x="114" y="173872"/>
                  </a:cubicBezTo>
                  <a:cubicBezTo>
                    <a:pt x="-614" y="155550"/>
                    <a:pt x="1612" y="138341"/>
                    <a:pt x="23016" y="132133"/>
                  </a:cubicBezTo>
                  <a:cubicBezTo>
                    <a:pt x="24900" y="134488"/>
                    <a:pt x="26313" y="135473"/>
                    <a:pt x="26484" y="136628"/>
                  </a:cubicBezTo>
                  <a:cubicBezTo>
                    <a:pt x="27725" y="146004"/>
                    <a:pt x="28753" y="155422"/>
                    <a:pt x="29823" y="164840"/>
                  </a:cubicBezTo>
                  <a:cubicBezTo>
                    <a:pt x="41167" y="162314"/>
                    <a:pt x="54823" y="162956"/>
                    <a:pt x="63342" y="156620"/>
                  </a:cubicBezTo>
                  <a:cubicBezTo>
                    <a:pt x="84961" y="140567"/>
                    <a:pt x="104610" y="121816"/>
                    <a:pt x="124431" y="103452"/>
                  </a:cubicBezTo>
                  <a:cubicBezTo>
                    <a:pt x="176915" y="54735"/>
                    <a:pt x="234236" y="13510"/>
                    <a:pt x="306754" y="2979"/>
                  </a:cubicBezTo>
                  <a:cubicBezTo>
                    <a:pt x="339289" y="-1730"/>
                    <a:pt x="373708" y="-489"/>
                    <a:pt x="406414" y="4135"/>
                  </a:cubicBezTo>
                  <a:cubicBezTo>
                    <a:pt x="476064" y="14023"/>
                    <a:pt x="570287" y="65523"/>
                    <a:pt x="617676" y="116893"/>
                  </a:cubicBezTo>
                  <a:cubicBezTo>
                    <a:pt x="588480" y="99855"/>
                    <a:pt x="563437" y="85258"/>
                    <a:pt x="538394" y="70617"/>
                  </a:cubicBezTo>
                  <a:cubicBezTo>
                    <a:pt x="537623" y="71987"/>
                    <a:pt x="536895" y="73357"/>
                    <a:pt x="536125" y="74769"/>
                  </a:cubicBezTo>
                  <a:cubicBezTo>
                    <a:pt x="597813" y="117536"/>
                    <a:pt x="659458" y="160345"/>
                    <a:pt x="721145" y="203111"/>
                  </a:cubicBezTo>
                  <a:cubicBezTo>
                    <a:pt x="720632" y="204138"/>
                    <a:pt x="720118" y="205208"/>
                    <a:pt x="719604" y="206236"/>
                  </a:cubicBezTo>
                  <a:cubicBezTo>
                    <a:pt x="695075" y="193222"/>
                    <a:pt x="670545" y="180208"/>
                    <a:pt x="646016" y="167237"/>
                  </a:cubicBezTo>
                  <a:cubicBezTo>
                    <a:pt x="645416" y="168307"/>
                    <a:pt x="644817" y="169334"/>
                    <a:pt x="644218" y="170405"/>
                  </a:cubicBezTo>
                  <a:close/>
                  <a:moveTo>
                    <a:pt x="153070" y="264156"/>
                  </a:moveTo>
                  <a:cubicBezTo>
                    <a:pt x="172334" y="295535"/>
                    <a:pt x="199604" y="303412"/>
                    <a:pt x="227215" y="287402"/>
                  </a:cubicBezTo>
                  <a:cubicBezTo>
                    <a:pt x="240229" y="279824"/>
                    <a:pt x="249519" y="270021"/>
                    <a:pt x="237532" y="250029"/>
                  </a:cubicBezTo>
                  <a:cubicBezTo>
                    <a:pt x="234150" y="257264"/>
                    <a:pt x="231667" y="262615"/>
                    <a:pt x="229185" y="267966"/>
                  </a:cubicBezTo>
                  <a:cubicBezTo>
                    <a:pt x="227772" y="266597"/>
                    <a:pt x="226316" y="265227"/>
                    <a:pt x="224904" y="263857"/>
                  </a:cubicBezTo>
                  <a:cubicBezTo>
                    <a:pt x="225160" y="258206"/>
                    <a:pt x="225460" y="252555"/>
                    <a:pt x="225803" y="245149"/>
                  </a:cubicBezTo>
                  <a:cubicBezTo>
                    <a:pt x="193268" y="277556"/>
                    <a:pt x="184235" y="280124"/>
                    <a:pt x="153070" y="264156"/>
                  </a:cubicBezTo>
                  <a:close/>
                  <a:moveTo>
                    <a:pt x="29138" y="192109"/>
                  </a:moveTo>
                  <a:cubicBezTo>
                    <a:pt x="45191" y="204352"/>
                    <a:pt x="68094" y="198145"/>
                    <a:pt x="80594" y="178539"/>
                  </a:cubicBezTo>
                  <a:cubicBezTo>
                    <a:pt x="65140" y="182605"/>
                    <a:pt x="45962" y="187657"/>
                    <a:pt x="29138" y="192109"/>
                  </a:cubicBezTo>
                  <a:close/>
                  <a:moveTo>
                    <a:pt x="357911" y="196047"/>
                  </a:moveTo>
                  <a:cubicBezTo>
                    <a:pt x="349135" y="179095"/>
                    <a:pt x="340873" y="163170"/>
                    <a:pt x="332654" y="147245"/>
                  </a:cubicBezTo>
                  <a:cubicBezTo>
                    <a:pt x="326575" y="169891"/>
                    <a:pt x="334366" y="185088"/>
                    <a:pt x="357911" y="196047"/>
                  </a:cubicBezTo>
                  <a:close/>
                  <a:moveTo>
                    <a:pt x="243525" y="118991"/>
                  </a:moveTo>
                  <a:cubicBezTo>
                    <a:pt x="223320" y="130721"/>
                    <a:pt x="214415" y="144163"/>
                    <a:pt x="214030" y="162528"/>
                  </a:cubicBezTo>
                  <a:cubicBezTo>
                    <a:pt x="215828" y="163555"/>
                    <a:pt x="217583" y="164540"/>
                    <a:pt x="219381" y="165567"/>
                  </a:cubicBezTo>
                  <a:cubicBezTo>
                    <a:pt x="226787" y="151312"/>
                    <a:pt x="234150" y="137014"/>
                    <a:pt x="243525" y="11894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6" name="Freeform: Shape 45">
              <a:extLst>
                <a:ext uri="{FF2B5EF4-FFF2-40B4-BE49-F238E27FC236}">
                  <a16:creationId xmlns:a16="http://schemas.microsoft.com/office/drawing/2014/main" id="{A39923BA-2552-E646-025B-7FDE0FD2D863}"/>
                </a:ext>
              </a:extLst>
            </p:cNvPr>
            <p:cNvSpPr/>
            <p:nvPr/>
          </p:nvSpPr>
          <p:spPr>
            <a:xfrm>
              <a:off x="-3538420" y="611911"/>
              <a:ext cx="438701" cy="442795"/>
            </a:xfrm>
            <a:custGeom>
              <a:avLst/>
              <a:gdLst>
                <a:gd name="connsiteX0" fmla="*/ 85 w 438701"/>
                <a:gd name="connsiteY0" fmla="*/ 296966 h 442795"/>
                <a:gd name="connsiteX1" fmla="*/ 29410 w 438701"/>
                <a:gd name="connsiteY1" fmla="*/ 271024 h 442795"/>
                <a:gd name="connsiteX2" fmla="*/ 187931 w 438701"/>
                <a:gd name="connsiteY2" fmla="*/ 184464 h 442795"/>
                <a:gd name="connsiteX3" fmla="*/ 244354 w 438701"/>
                <a:gd name="connsiteY3" fmla="*/ 159335 h 442795"/>
                <a:gd name="connsiteX4" fmla="*/ 299278 w 438701"/>
                <a:gd name="connsiteY4" fmla="*/ 36345 h 442795"/>
                <a:gd name="connsiteX5" fmla="*/ 300091 w 438701"/>
                <a:gd name="connsiteY5" fmla="*/ 0 h 442795"/>
                <a:gd name="connsiteX6" fmla="*/ 334552 w 438701"/>
                <a:gd name="connsiteY6" fmla="*/ 17252 h 442795"/>
                <a:gd name="connsiteX7" fmla="*/ 372010 w 438701"/>
                <a:gd name="connsiteY7" fmla="*/ 130439 h 442795"/>
                <a:gd name="connsiteX8" fmla="*/ 368114 w 438701"/>
                <a:gd name="connsiteY8" fmla="*/ 196065 h 442795"/>
                <a:gd name="connsiteX9" fmla="*/ 415119 w 438701"/>
                <a:gd name="connsiteY9" fmla="*/ 270553 h 442795"/>
                <a:gd name="connsiteX10" fmla="*/ 428775 w 438701"/>
                <a:gd name="connsiteY10" fmla="*/ 282925 h 442795"/>
                <a:gd name="connsiteX11" fmla="*/ 399108 w 438701"/>
                <a:gd name="connsiteY11" fmla="*/ 433912 h 442795"/>
                <a:gd name="connsiteX12" fmla="*/ 367686 w 438701"/>
                <a:gd name="connsiteY12" fmla="*/ 437379 h 442795"/>
                <a:gd name="connsiteX13" fmla="*/ 327532 w 438701"/>
                <a:gd name="connsiteY13" fmla="*/ 413107 h 442795"/>
                <a:gd name="connsiteX14" fmla="*/ 311607 w 438701"/>
                <a:gd name="connsiteY14" fmla="*/ 390975 h 442795"/>
                <a:gd name="connsiteX15" fmla="*/ 286007 w 438701"/>
                <a:gd name="connsiteY15" fmla="*/ 381000 h 442795"/>
                <a:gd name="connsiteX16" fmla="*/ 263875 w 438701"/>
                <a:gd name="connsiteY16" fmla="*/ 386351 h 442795"/>
                <a:gd name="connsiteX17" fmla="*/ 95335 w 438701"/>
                <a:gd name="connsiteY17" fmla="*/ 308610 h 442795"/>
                <a:gd name="connsiteX18" fmla="*/ 66225 w 438701"/>
                <a:gd name="connsiteY18" fmla="*/ 287334 h 442795"/>
                <a:gd name="connsiteX19" fmla="*/ 70977 w 438701"/>
                <a:gd name="connsiteY19" fmla="*/ 278473 h 442795"/>
                <a:gd name="connsiteX20" fmla="*/ 151201 w 438701"/>
                <a:gd name="connsiteY20" fmla="*/ 311778 h 442795"/>
                <a:gd name="connsiteX21" fmla="*/ 153427 w 438701"/>
                <a:gd name="connsiteY21" fmla="*/ 308952 h 442795"/>
                <a:gd name="connsiteX22" fmla="*/ 96449 w 438701"/>
                <a:gd name="connsiteY22" fmla="*/ 260493 h 442795"/>
                <a:gd name="connsiteX23" fmla="*/ 100858 w 438701"/>
                <a:gd name="connsiteY23" fmla="*/ 253344 h 442795"/>
                <a:gd name="connsiteX24" fmla="*/ 168753 w 438701"/>
                <a:gd name="connsiteY24" fmla="*/ 287505 h 442795"/>
                <a:gd name="connsiteX25" fmla="*/ 170551 w 438701"/>
                <a:gd name="connsiteY25" fmla="*/ 285108 h 442795"/>
                <a:gd name="connsiteX26" fmla="*/ 128256 w 438701"/>
                <a:gd name="connsiteY26" fmla="*/ 240030 h 442795"/>
                <a:gd name="connsiteX27" fmla="*/ 132322 w 438701"/>
                <a:gd name="connsiteY27" fmla="*/ 234379 h 442795"/>
                <a:gd name="connsiteX28" fmla="*/ 198377 w 438701"/>
                <a:gd name="connsiteY28" fmla="*/ 268755 h 442795"/>
                <a:gd name="connsiteX29" fmla="*/ 200175 w 438701"/>
                <a:gd name="connsiteY29" fmla="*/ 266272 h 442795"/>
                <a:gd name="connsiteX30" fmla="*/ 154969 w 438701"/>
                <a:gd name="connsiteY30" fmla="*/ 227316 h 442795"/>
                <a:gd name="connsiteX31" fmla="*/ 158008 w 438701"/>
                <a:gd name="connsiteY31" fmla="*/ 222007 h 442795"/>
                <a:gd name="connsiteX32" fmla="*/ 216742 w 438701"/>
                <a:gd name="connsiteY32" fmla="*/ 249063 h 442795"/>
                <a:gd name="connsiteX33" fmla="*/ 221665 w 438701"/>
                <a:gd name="connsiteY33" fmla="*/ 242770 h 442795"/>
                <a:gd name="connsiteX34" fmla="*/ 188659 w 438701"/>
                <a:gd name="connsiteY34" fmla="*/ 215543 h 442795"/>
                <a:gd name="connsiteX35" fmla="*/ 191485 w 438701"/>
                <a:gd name="connsiteY35" fmla="*/ 211605 h 442795"/>
                <a:gd name="connsiteX36" fmla="*/ 236648 w 438701"/>
                <a:gd name="connsiteY36" fmla="*/ 232196 h 442795"/>
                <a:gd name="connsiteX37" fmla="*/ 238189 w 438701"/>
                <a:gd name="connsiteY37" fmla="*/ 230013 h 442795"/>
                <a:gd name="connsiteX38" fmla="*/ 211305 w 438701"/>
                <a:gd name="connsiteY38" fmla="*/ 205697 h 442795"/>
                <a:gd name="connsiteX39" fmla="*/ 214644 w 438701"/>
                <a:gd name="connsiteY39" fmla="*/ 199918 h 442795"/>
                <a:gd name="connsiteX40" fmla="*/ 250946 w 438701"/>
                <a:gd name="connsiteY40" fmla="*/ 209850 h 442795"/>
                <a:gd name="connsiteX41" fmla="*/ 253857 w 438701"/>
                <a:gd name="connsiteY41" fmla="*/ 206382 h 442795"/>
                <a:gd name="connsiteX42" fmla="*/ 233223 w 438701"/>
                <a:gd name="connsiteY42" fmla="*/ 192812 h 442795"/>
                <a:gd name="connsiteX43" fmla="*/ 251760 w 438701"/>
                <a:gd name="connsiteY43" fmla="*/ 192812 h 442795"/>
                <a:gd name="connsiteX44" fmla="*/ 225561 w 438701"/>
                <a:gd name="connsiteY44" fmla="*/ 180483 h 442795"/>
                <a:gd name="connsiteX45" fmla="*/ 22475 w 438701"/>
                <a:gd name="connsiteY45" fmla="*/ 288147 h 442795"/>
                <a:gd name="connsiteX46" fmla="*/ 4366 w 438701"/>
                <a:gd name="connsiteY46" fmla="*/ 301461 h 442795"/>
                <a:gd name="connsiteX47" fmla="*/ 0 w 438701"/>
                <a:gd name="connsiteY47" fmla="*/ 296966 h 44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8701" h="442795">
                  <a:moveTo>
                    <a:pt x="85" y="296966"/>
                  </a:moveTo>
                  <a:cubicBezTo>
                    <a:pt x="9846" y="288319"/>
                    <a:pt x="19392" y="279371"/>
                    <a:pt x="29410" y="271024"/>
                  </a:cubicBezTo>
                  <a:cubicBezTo>
                    <a:pt x="76585" y="231811"/>
                    <a:pt x="131124" y="206168"/>
                    <a:pt x="187931" y="184464"/>
                  </a:cubicBezTo>
                  <a:cubicBezTo>
                    <a:pt x="207153" y="177101"/>
                    <a:pt x="226374" y="169224"/>
                    <a:pt x="244354" y="159335"/>
                  </a:cubicBezTo>
                  <a:cubicBezTo>
                    <a:pt x="291615" y="133393"/>
                    <a:pt x="308396" y="93538"/>
                    <a:pt x="299278" y="36345"/>
                  </a:cubicBezTo>
                  <a:cubicBezTo>
                    <a:pt x="297394" y="24572"/>
                    <a:pt x="299706" y="12158"/>
                    <a:pt x="300091" y="0"/>
                  </a:cubicBezTo>
                  <a:cubicBezTo>
                    <a:pt x="311649" y="5651"/>
                    <a:pt x="324192" y="9932"/>
                    <a:pt x="334552" y="17252"/>
                  </a:cubicBezTo>
                  <a:cubicBezTo>
                    <a:pt x="374493" y="45549"/>
                    <a:pt x="382498" y="84248"/>
                    <a:pt x="372010" y="130439"/>
                  </a:cubicBezTo>
                  <a:cubicBezTo>
                    <a:pt x="367216" y="151544"/>
                    <a:pt x="366830" y="174275"/>
                    <a:pt x="368114" y="196065"/>
                  </a:cubicBezTo>
                  <a:cubicBezTo>
                    <a:pt x="370041" y="228686"/>
                    <a:pt x="386693" y="253643"/>
                    <a:pt x="415119" y="270553"/>
                  </a:cubicBezTo>
                  <a:cubicBezTo>
                    <a:pt x="420341" y="273678"/>
                    <a:pt x="426121" y="277788"/>
                    <a:pt x="428775" y="282925"/>
                  </a:cubicBezTo>
                  <a:cubicBezTo>
                    <a:pt x="450436" y="325220"/>
                    <a:pt x="434896" y="401291"/>
                    <a:pt x="399108" y="433912"/>
                  </a:cubicBezTo>
                  <a:cubicBezTo>
                    <a:pt x="388920" y="443201"/>
                    <a:pt x="380229" y="446541"/>
                    <a:pt x="367686" y="437379"/>
                  </a:cubicBezTo>
                  <a:cubicBezTo>
                    <a:pt x="355100" y="428218"/>
                    <a:pt x="340032" y="422396"/>
                    <a:pt x="327532" y="413107"/>
                  </a:cubicBezTo>
                  <a:cubicBezTo>
                    <a:pt x="320511" y="407884"/>
                    <a:pt x="314817" y="399237"/>
                    <a:pt x="311607" y="390975"/>
                  </a:cubicBezTo>
                  <a:cubicBezTo>
                    <a:pt x="306255" y="377019"/>
                    <a:pt x="299834" y="372909"/>
                    <a:pt x="286007" y="381000"/>
                  </a:cubicBezTo>
                  <a:cubicBezTo>
                    <a:pt x="279586" y="384767"/>
                    <a:pt x="269440" y="388834"/>
                    <a:pt x="263875" y="386351"/>
                  </a:cubicBezTo>
                  <a:cubicBezTo>
                    <a:pt x="207324" y="361308"/>
                    <a:pt x="151159" y="335237"/>
                    <a:pt x="95335" y="308610"/>
                  </a:cubicBezTo>
                  <a:cubicBezTo>
                    <a:pt x="84676" y="303516"/>
                    <a:pt x="75900" y="294526"/>
                    <a:pt x="66225" y="287334"/>
                  </a:cubicBezTo>
                  <a:cubicBezTo>
                    <a:pt x="67809" y="284380"/>
                    <a:pt x="69393" y="281426"/>
                    <a:pt x="70977" y="278473"/>
                  </a:cubicBezTo>
                  <a:cubicBezTo>
                    <a:pt x="97733" y="289560"/>
                    <a:pt x="124446" y="300648"/>
                    <a:pt x="151201" y="311778"/>
                  </a:cubicBezTo>
                  <a:cubicBezTo>
                    <a:pt x="151929" y="310836"/>
                    <a:pt x="152700" y="309894"/>
                    <a:pt x="153427" y="308952"/>
                  </a:cubicBezTo>
                  <a:lnTo>
                    <a:pt x="96449" y="260493"/>
                  </a:lnTo>
                  <a:cubicBezTo>
                    <a:pt x="97904" y="258095"/>
                    <a:pt x="99402" y="255698"/>
                    <a:pt x="100858" y="253344"/>
                  </a:cubicBezTo>
                  <a:cubicBezTo>
                    <a:pt x="123504" y="264731"/>
                    <a:pt x="146150" y="276118"/>
                    <a:pt x="168753" y="287505"/>
                  </a:cubicBezTo>
                  <a:cubicBezTo>
                    <a:pt x="169352" y="286692"/>
                    <a:pt x="169952" y="285878"/>
                    <a:pt x="170551" y="285108"/>
                  </a:cubicBezTo>
                  <a:cubicBezTo>
                    <a:pt x="156467" y="270082"/>
                    <a:pt x="142340" y="255056"/>
                    <a:pt x="128256" y="240030"/>
                  </a:cubicBezTo>
                  <a:cubicBezTo>
                    <a:pt x="129625" y="238146"/>
                    <a:pt x="130953" y="236263"/>
                    <a:pt x="132322" y="234379"/>
                  </a:cubicBezTo>
                  <a:cubicBezTo>
                    <a:pt x="154326" y="245852"/>
                    <a:pt x="176373" y="257282"/>
                    <a:pt x="198377" y="268755"/>
                  </a:cubicBezTo>
                  <a:cubicBezTo>
                    <a:pt x="198976" y="267941"/>
                    <a:pt x="199575" y="267085"/>
                    <a:pt x="200175" y="266272"/>
                  </a:cubicBezTo>
                  <a:cubicBezTo>
                    <a:pt x="185106" y="253301"/>
                    <a:pt x="170037" y="240330"/>
                    <a:pt x="154969" y="227316"/>
                  </a:cubicBezTo>
                  <a:cubicBezTo>
                    <a:pt x="155996" y="225561"/>
                    <a:pt x="156980" y="223763"/>
                    <a:pt x="158008" y="222007"/>
                  </a:cubicBezTo>
                  <a:cubicBezTo>
                    <a:pt x="177572" y="231040"/>
                    <a:pt x="197178" y="240030"/>
                    <a:pt x="216742" y="249063"/>
                  </a:cubicBezTo>
                  <a:cubicBezTo>
                    <a:pt x="218369" y="246965"/>
                    <a:pt x="220038" y="244867"/>
                    <a:pt x="221665" y="242770"/>
                  </a:cubicBezTo>
                  <a:cubicBezTo>
                    <a:pt x="210663" y="233694"/>
                    <a:pt x="199661" y="224619"/>
                    <a:pt x="188659" y="215543"/>
                  </a:cubicBezTo>
                  <a:cubicBezTo>
                    <a:pt x="189601" y="214216"/>
                    <a:pt x="190543" y="212932"/>
                    <a:pt x="191485" y="211605"/>
                  </a:cubicBezTo>
                  <a:cubicBezTo>
                    <a:pt x="206553" y="218454"/>
                    <a:pt x="221579" y="225347"/>
                    <a:pt x="236648" y="232196"/>
                  </a:cubicBezTo>
                  <a:cubicBezTo>
                    <a:pt x="237162" y="231468"/>
                    <a:pt x="237675" y="230740"/>
                    <a:pt x="238189" y="230013"/>
                  </a:cubicBezTo>
                  <a:cubicBezTo>
                    <a:pt x="229242" y="221922"/>
                    <a:pt x="220252" y="213788"/>
                    <a:pt x="211305" y="205697"/>
                  </a:cubicBezTo>
                  <a:cubicBezTo>
                    <a:pt x="212418" y="203771"/>
                    <a:pt x="213531" y="201844"/>
                    <a:pt x="214644" y="199918"/>
                  </a:cubicBezTo>
                  <a:cubicBezTo>
                    <a:pt x="226759" y="203214"/>
                    <a:pt x="238831" y="206553"/>
                    <a:pt x="250946" y="209850"/>
                  </a:cubicBezTo>
                  <a:cubicBezTo>
                    <a:pt x="251931" y="208694"/>
                    <a:pt x="252873" y="207538"/>
                    <a:pt x="253857" y="206382"/>
                  </a:cubicBezTo>
                  <a:cubicBezTo>
                    <a:pt x="248420" y="202786"/>
                    <a:pt x="242941" y="199190"/>
                    <a:pt x="233223" y="192812"/>
                  </a:cubicBezTo>
                  <a:lnTo>
                    <a:pt x="251760" y="192812"/>
                  </a:lnTo>
                  <a:cubicBezTo>
                    <a:pt x="245852" y="176630"/>
                    <a:pt x="241742" y="174104"/>
                    <a:pt x="225561" y="180483"/>
                  </a:cubicBezTo>
                  <a:cubicBezTo>
                    <a:pt x="153813" y="208694"/>
                    <a:pt x="84419" y="241400"/>
                    <a:pt x="22475" y="288147"/>
                  </a:cubicBezTo>
                  <a:cubicBezTo>
                    <a:pt x="16481" y="292642"/>
                    <a:pt x="10403" y="297052"/>
                    <a:pt x="4366" y="301461"/>
                  </a:cubicBezTo>
                  <a:cubicBezTo>
                    <a:pt x="2911" y="299963"/>
                    <a:pt x="1455" y="298464"/>
                    <a:pt x="0" y="29696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7" name="Freeform: Shape 46">
              <a:extLst>
                <a:ext uri="{FF2B5EF4-FFF2-40B4-BE49-F238E27FC236}">
                  <a16:creationId xmlns:a16="http://schemas.microsoft.com/office/drawing/2014/main" id="{D4117E19-1913-B06B-B2A6-EA65BC621614}"/>
                </a:ext>
              </a:extLst>
            </p:cNvPr>
            <p:cNvSpPr/>
            <p:nvPr/>
          </p:nvSpPr>
          <p:spPr>
            <a:xfrm>
              <a:off x="-3920875" y="2101590"/>
              <a:ext cx="696042" cy="242991"/>
            </a:xfrm>
            <a:custGeom>
              <a:avLst/>
              <a:gdLst>
                <a:gd name="connsiteX0" fmla="*/ 673471 w 696042"/>
                <a:gd name="connsiteY0" fmla="*/ 164204 h 242991"/>
                <a:gd name="connsiteX1" fmla="*/ 662983 w 696042"/>
                <a:gd name="connsiteY1" fmla="*/ 184024 h 242991"/>
                <a:gd name="connsiteX2" fmla="*/ 658702 w 696042"/>
                <a:gd name="connsiteY2" fmla="*/ 182526 h 242991"/>
                <a:gd name="connsiteX3" fmla="*/ 658702 w 696042"/>
                <a:gd name="connsiteY3" fmla="*/ 134066 h 242991"/>
                <a:gd name="connsiteX4" fmla="*/ 695903 w 696042"/>
                <a:gd name="connsiteY4" fmla="*/ 191901 h 242991"/>
                <a:gd name="connsiteX5" fmla="*/ 656176 w 696042"/>
                <a:gd name="connsiteY5" fmla="*/ 234625 h 242991"/>
                <a:gd name="connsiteX6" fmla="*/ 501465 w 696042"/>
                <a:gd name="connsiteY6" fmla="*/ 171096 h 242991"/>
                <a:gd name="connsiteX7" fmla="*/ 547955 w 696042"/>
                <a:gd name="connsiteY7" fmla="*/ 218529 h 242991"/>
                <a:gd name="connsiteX8" fmla="*/ 551979 w 696042"/>
                <a:gd name="connsiteY8" fmla="*/ 214633 h 242991"/>
                <a:gd name="connsiteX9" fmla="*/ 523426 w 696042"/>
                <a:gd name="connsiteY9" fmla="*/ 182826 h 242991"/>
                <a:gd name="connsiteX10" fmla="*/ 497697 w 696042"/>
                <a:gd name="connsiteY10" fmla="*/ 146353 h 242991"/>
                <a:gd name="connsiteX11" fmla="*/ 584856 w 696042"/>
                <a:gd name="connsiteY11" fmla="*/ 222809 h 242991"/>
                <a:gd name="connsiteX12" fmla="*/ 588410 w 696042"/>
                <a:gd name="connsiteY12" fmla="*/ 224051 h 242991"/>
                <a:gd name="connsiteX13" fmla="*/ 454460 w 696042"/>
                <a:gd name="connsiteY13" fmla="*/ 73663 h 242991"/>
                <a:gd name="connsiteX14" fmla="*/ 453005 w 696042"/>
                <a:gd name="connsiteY14" fmla="*/ 76574 h 242991"/>
                <a:gd name="connsiteX15" fmla="*/ 483100 w 696042"/>
                <a:gd name="connsiteY15" fmla="*/ 147680 h 242991"/>
                <a:gd name="connsiteX16" fmla="*/ 465334 w 696042"/>
                <a:gd name="connsiteY16" fmla="*/ 206885 h 242991"/>
                <a:gd name="connsiteX17" fmla="*/ 398166 w 696042"/>
                <a:gd name="connsiteY17" fmla="*/ 210352 h 242991"/>
                <a:gd name="connsiteX18" fmla="*/ 387207 w 696042"/>
                <a:gd name="connsiteY18" fmla="*/ 172894 h 242991"/>
                <a:gd name="connsiteX19" fmla="*/ 402062 w 696042"/>
                <a:gd name="connsiteY19" fmla="*/ 186936 h 242991"/>
                <a:gd name="connsiteX20" fmla="*/ 410923 w 696042"/>
                <a:gd name="connsiteY20" fmla="*/ 150163 h 242991"/>
                <a:gd name="connsiteX21" fmla="*/ 298807 w 696042"/>
                <a:gd name="connsiteY21" fmla="*/ 67584 h 242991"/>
                <a:gd name="connsiteX22" fmla="*/ 169738 w 696042"/>
                <a:gd name="connsiteY22" fmla="*/ 90230 h 242991"/>
                <a:gd name="connsiteX23" fmla="*/ 109891 w 696042"/>
                <a:gd name="connsiteY23" fmla="*/ 118356 h 242991"/>
                <a:gd name="connsiteX24" fmla="*/ 49573 w 696042"/>
                <a:gd name="connsiteY24" fmla="*/ 154658 h 242991"/>
                <a:gd name="connsiteX25" fmla="*/ 59248 w 696042"/>
                <a:gd name="connsiteY25" fmla="*/ 138091 h 242991"/>
                <a:gd name="connsiteX26" fmla="*/ 38614 w 696042"/>
                <a:gd name="connsiteY26" fmla="*/ 150248 h 242991"/>
                <a:gd name="connsiteX27" fmla="*/ 34204 w 696042"/>
                <a:gd name="connsiteY27" fmla="*/ 145539 h 242991"/>
                <a:gd name="connsiteX28" fmla="*/ 68109 w 696042"/>
                <a:gd name="connsiteY28" fmla="*/ 119126 h 242991"/>
                <a:gd name="connsiteX29" fmla="*/ 63015 w 696042"/>
                <a:gd name="connsiteY29" fmla="*/ 113432 h 242991"/>
                <a:gd name="connsiteX30" fmla="*/ 0 w 696042"/>
                <a:gd name="connsiteY30" fmla="*/ 162492 h 242991"/>
                <a:gd name="connsiteX31" fmla="*/ 270210 w 696042"/>
                <a:gd name="connsiteY31" fmla="*/ 4398 h 242991"/>
                <a:gd name="connsiteX32" fmla="*/ 516662 w 696042"/>
                <a:gd name="connsiteY32" fmla="*/ 71993 h 242991"/>
                <a:gd name="connsiteX33" fmla="*/ 592263 w 696042"/>
                <a:gd name="connsiteY33" fmla="*/ 153245 h 242991"/>
                <a:gd name="connsiteX34" fmla="*/ 636741 w 696042"/>
                <a:gd name="connsiteY34" fmla="*/ 195626 h 242991"/>
                <a:gd name="connsiteX35" fmla="*/ 671373 w 696042"/>
                <a:gd name="connsiteY35" fmla="*/ 193400 h 242991"/>
                <a:gd name="connsiteX36" fmla="*/ 679293 w 696042"/>
                <a:gd name="connsiteY36" fmla="*/ 165403 h 242991"/>
                <a:gd name="connsiteX37" fmla="*/ 673471 w 696042"/>
                <a:gd name="connsiteY37" fmla="*/ 164247 h 242991"/>
                <a:gd name="connsiteX38" fmla="*/ 402533 w 696042"/>
                <a:gd name="connsiteY38" fmla="*/ 200249 h 242991"/>
                <a:gd name="connsiteX39" fmla="*/ 457628 w 696042"/>
                <a:gd name="connsiteY39" fmla="*/ 195026 h 242991"/>
                <a:gd name="connsiteX40" fmla="*/ 475051 w 696042"/>
                <a:gd name="connsiteY40" fmla="*/ 163819 h 242991"/>
                <a:gd name="connsiteX41" fmla="*/ 468801 w 696042"/>
                <a:gd name="connsiteY41" fmla="*/ 160822 h 242991"/>
                <a:gd name="connsiteX42" fmla="*/ 460068 w 696042"/>
                <a:gd name="connsiteY42" fmla="*/ 184324 h 242991"/>
                <a:gd name="connsiteX43" fmla="*/ 453604 w 696042"/>
                <a:gd name="connsiteY43" fmla="*/ 154914 h 242991"/>
                <a:gd name="connsiteX44" fmla="*/ 440890 w 696042"/>
                <a:gd name="connsiteY44" fmla="*/ 192244 h 242991"/>
                <a:gd name="connsiteX45" fmla="*/ 436481 w 696042"/>
                <a:gd name="connsiteY45" fmla="*/ 191816 h 242991"/>
                <a:gd name="connsiteX46" fmla="*/ 433998 w 696042"/>
                <a:gd name="connsiteY46" fmla="*/ 182483 h 242991"/>
                <a:gd name="connsiteX47" fmla="*/ 402490 w 696042"/>
                <a:gd name="connsiteY47" fmla="*/ 200292 h 242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96042" h="242991">
                  <a:moveTo>
                    <a:pt x="673471" y="164204"/>
                  </a:moveTo>
                  <a:cubicBezTo>
                    <a:pt x="669961" y="170797"/>
                    <a:pt x="666450" y="177432"/>
                    <a:pt x="662983" y="184024"/>
                  </a:cubicBezTo>
                  <a:cubicBezTo>
                    <a:pt x="661570" y="183511"/>
                    <a:pt x="660115" y="182997"/>
                    <a:pt x="658702" y="182526"/>
                  </a:cubicBezTo>
                  <a:lnTo>
                    <a:pt x="658702" y="134066"/>
                  </a:lnTo>
                  <a:cubicBezTo>
                    <a:pt x="679550" y="150248"/>
                    <a:pt x="697829" y="164803"/>
                    <a:pt x="695903" y="191901"/>
                  </a:cubicBezTo>
                  <a:cubicBezTo>
                    <a:pt x="694191" y="216174"/>
                    <a:pt x="675997" y="226791"/>
                    <a:pt x="656176" y="234625"/>
                  </a:cubicBezTo>
                  <a:cubicBezTo>
                    <a:pt x="594488" y="258940"/>
                    <a:pt x="521114" y="227989"/>
                    <a:pt x="501465" y="171096"/>
                  </a:cubicBezTo>
                  <a:cubicBezTo>
                    <a:pt x="516234" y="186165"/>
                    <a:pt x="532116" y="202347"/>
                    <a:pt x="547955" y="218529"/>
                  </a:cubicBezTo>
                  <a:cubicBezTo>
                    <a:pt x="549282" y="217244"/>
                    <a:pt x="550609" y="215960"/>
                    <a:pt x="551979" y="214633"/>
                  </a:cubicBezTo>
                  <a:cubicBezTo>
                    <a:pt x="542433" y="204059"/>
                    <a:pt x="532287" y="193956"/>
                    <a:pt x="523426" y="182826"/>
                  </a:cubicBezTo>
                  <a:cubicBezTo>
                    <a:pt x="514478" y="171567"/>
                    <a:pt x="506773" y="159324"/>
                    <a:pt x="497697" y="146353"/>
                  </a:cubicBezTo>
                  <a:cubicBezTo>
                    <a:pt x="527878" y="172894"/>
                    <a:pt x="556260" y="198023"/>
                    <a:pt x="584856" y="222809"/>
                  </a:cubicBezTo>
                  <a:cubicBezTo>
                    <a:pt x="587083" y="224736"/>
                    <a:pt x="590935" y="224822"/>
                    <a:pt x="588410" y="224051"/>
                  </a:cubicBezTo>
                  <a:cubicBezTo>
                    <a:pt x="545558" y="175934"/>
                    <a:pt x="500009" y="124777"/>
                    <a:pt x="454460" y="73663"/>
                  </a:cubicBezTo>
                  <a:cubicBezTo>
                    <a:pt x="453989" y="74648"/>
                    <a:pt x="453518" y="75589"/>
                    <a:pt x="453005" y="76574"/>
                  </a:cubicBezTo>
                  <a:cubicBezTo>
                    <a:pt x="463193" y="100205"/>
                    <a:pt x="475223" y="123279"/>
                    <a:pt x="483100" y="147680"/>
                  </a:cubicBezTo>
                  <a:cubicBezTo>
                    <a:pt x="490334" y="170026"/>
                    <a:pt x="486267" y="192501"/>
                    <a:pt x="465334" y="206885"/>
                  </a:cubicBezTo>
                  <a:cubicBezTo>
                    <a:pt x="444315" y="221354"/>
                    <a:pt x="420855" y="221140"/>
                    <a:pt x="398166" y="210352"/>
                  </a:cubicBezTo>
                  <a:cubicBezTo>
                    <a:pt x="383012" y="203160"/>
                    <a:pt x="379459" y="190831"/>
                    <a:pt x="387207" y="172894"/>
                  </a:cubicBezTo>
                  <a:cubicBezTo>
                    <a:pt x="392944" y="178288"/>
                    <a:pt x="397053" y="182227"/>
                    <a:pt x="402062" y="186936"/>
                  </a:cubicBezTo>
                  <a:cubicBezTo>
                    <a:pt x="418843" y="177946"/>
                    <a:pt x="414562" y="163391"/>
                    <a:pt x="410923" y="150163"/>
                  </a:cubicBezTo>
                  <a:cubicBezTo>
                    <a:pt x="399322" y="107611"/>
                    <a:pt x="350820" y="72293"/>
                    <a:pt x="298807" y="67584"/>
                  </a:cubicBezTo>
                  <a:cubicBezTo>
                    <a:pt x="253729" y="63474"/>
                    <a:pt x="210920" y="72807"/>
                    <a:pt x="169738" y="90230"/>
                  </a:cubicBezTo>
                  <a:cubicBezTo>
                    <a:pt x="149446" y="98835"/>
                    <a:pt x="129283" y="107953"/>
                    <a:pt x="109891" y="118356"/>
                  </a:cubicBezTo>
                  <a:cubicBezTo>
                    <a:pt x="90541" y="128715"/>
                    <a:pt x="72176" y="140959"/>
                    <a:pt x="49573" y="154658"/>
                  </a:cubicBezTo>
                  <a:cubicBezTo>
                    <a:pt x="53297" y="148279"/>
                    <a:pt x="55138" y="145111"/>
                    <a:pt x="59248" y="138091"/>
                  </a:cubicBezTo>
                  <a:cubicBezTo>
                    <a:pt x="49915" y="143613"/>
                    <a:pt x="44265" y="146952"/>
                    <a:pt x="38614" y="150248"/>
                  </a:cubicBezTo>
                  <a:cubicBezTo>
                    <a:pt x="37158" y="148664"/>
                    <a:pt x="35660" y="147123"/>
                    <a:pt x="34204" y="145539"/>
                  </a:cubicBezTo>
                  <a:cubicBezTo>
                    <a:pt x="45506" y="136721"/>
                    <a:pt x="56808" y="127945"/>
                    <a:pt x="68109" y="119126"/>
                  </a:cubicBezTo>
                  <a:cubicBezTo>
                    <a:pt x="66397" y="117243"/>
                    <a:pt x="64684" y="115316"/>
                    <a:pt x="63015" y="113432"/>
                  </a:cubicBezTo>
                  <a:cubicBezTo>
                    <a:pt x="42809" y="129186"/>
                    <a:pt x="22560" y="144897"/>
                    <a:pt x="0" y="162492"/>
                  </a:cubicBezTo>
                  <a:cubicBezTo>
                    <a:pt x="48546" y="93312"/>
                    <a:pt x="178685" y="17840"/>
                    <a:pt x="270210" y="4398"/>
                  </a:cubicBezTo>
                  <a:cubicBezTo>
                    <a:pt x="362207" y="-9130"/>
                    <a:pt x="446626" y="7223"/>
                    <a:pt x="516662" y="71993"/>
                  </a:cubicBezTo>
                  <a:cubicBezTo>
                    <a:pt x="543760" y="97037"/>
                    <a:pt x="566877" y="126318"/>
                    <a:pt x="592263" y="153245"/>
                  </a:cubicBezTo>
                  <a:cubicBezTo>
                    <a:pt x="606347" y="168185"/>
                    <a:pt x="619874" y="184581"/>
                    <a:pt x="636741" y="195626"/>
                  </a:cubicBezTo>
                  <a:cubicBezTo>
                    <a:pt x="644789" y="200934"/>
                    <a:pt x="661827" y="198580"/>
                    <a:pt x="671373" y="193400"/>
                  </a:cubicBezTo>
                  <a:cubicBezTo>
                    <a:pt x="677324" y="190146"/>
                    <a:pt x="676853" y="175163"/>
                    <a:pt x="679293" y="165403"/>
                  </a:cubicBezTo>
                  <a:lnTo>
                    <a:pt x="673471" y="164247"/>
                  </a:lnTo>
                  <a:close/>
                  <a:moveTo>
                    <a:pt x="402533" y="200249"/>
                  </a:moveTo>
                  <a:cubicBezTo>
                    <a:pt x="424580" y="208297"/>
                    <a:pt x="443073" y="208169"/>
                    <a:pt x="457628" y="195026"/>
                  </a:cubicBezTo>
                  <a:cubicBezTo>
                    <a:pt x="466019" y="187449"/>
                    <a:pt x="469401" y="174435"/>
                    <a:pt x="475051" y="163819"/>
                  </a:cubicBezTo>
                  <a:cubicBezTo>
                    <a:pt x="472954" y="162834"/>
                    <a:pt x="470899" y="161807"/>
                    <a:pt x="468801" y="160822"/>
                  </a:cubicBezTo>
                  <a:cubicBezTo>
                    <a:pt x="466575" y="166773"/>
                    <a:pt x="464392" y="172766"/>
                    <a:pt x="460068" y="184324"/>
                  </a:cubicBezTo>
                  <a:cubicBezTo>
                    <a:pt x="457200" y="171267"/>
                    <a:pt x="455616" y="164033"/>
                    <a:pt x="453604" y="154914"/>
                  </a:cubicBezTo>
                  <a:cubicBezTo>
                    <a:pt x="448810" y="168999"/>
                    <a:pt x="444828" y="180643"/>
                    <a:pt x="440890" y="192244"/>
                  </a:cubicBezTo>
                  <a:cubicBezTo>
                    <a:pt x="439434" y="192115"/>
                    <a:pt x="437936" y="191944"/>
                    <a:pt x="436481" y="191816"/>
                  </a:cubicBezTo>
                  <a:cubicBezTo>
                    <a:pt x="435496" y="188091"/>
                    <a:pt x="434468" y="184324"/>
                    <a:pt x="433998" y="182483"/>
                  </a:cubicBezTo>
                  <a:cubicBezTo>
                    <a:pt x="425136" y="187492"/>
                    <a:pt x="415847" y="192758"/>
                    <a:pt x="402490" y="2002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8" name="Freeform: Shape 47">
              <a:extLst>
                <a:ext uri="{FF2B5EF4-FFF2-40B4-BE49-F238E27FC236}">
                  <a16:creationId xmlns:a16="http://schemas.microsoft.com/office/drawing/2014/main" id="{5FE107B7-7C7F-E409-E448-C16C5F8CD94D}"/>
                </a:ext>
              </a:extLst>
            </p:cNvPr>
            <p:cNvSpPr/>
            <p:nvPr/>
          </p:nvSpPr>
          <p:spPr>
            <a:xfrm>
              <a:off x="-6135154" y="517327"/>
              <a:ext cx="598667" cy="335691"/>
            </a:xfrm>
            <a:custGeom>
              <a:avLst/>
              <a:gdLst>
                <a:gd name="connsiteX0" fmla="*/ 502347 w 598667"/>
                <a:gd name="connsiteY0" fmla="*/ 158070 h 335691"/>
                <a:gd name="connsiteX1" fmla="*/ 446781 w 598667"/>
                <a:gd name="connsiteY1" fmla="*/ 172668 h 335691"/>
                <a:gd name="connsiteX2" fmla="*/ 401147 w 598667"/>
                <a:gd name="connsiteY2" fmla="*/ 157299 h 335691"/>
                <a:gd name="connsiteX3" fmla="*/ 396609 w 598667"/>
                <a:gd name="connsiteY3" fmla="*/ 160339 h 335691"/>
                <a:gd name="connsiteX4" fmla="*/ 402902 w 598667"/>
                <a:gd name="connsiteY4" fmla="*/ 200451 h 335691"/>
                <a:gd name="connsiteX5" fmla="*/ 429272 w 598667"/>
                <a:gd name="connsiteY5" fmla="*/ 283800 h 335691"/>
                <a:gd name="connsiteX6" fmla="*/ 406926 w 598667"/>
                <a:gd name="connsiteY6" fmla="*/ 328835 h 335691"/>
                <a:gd name="connsiteX7" fmla="*/ 402731 w 598667"/>
                <a:gd name="connsiteY7" fmla="*/ 329734 h 335691"/>
                <a:gd name="connsiteX8" fmla="*/ 334493 w 598667"/>
                <a:gd name="connsiteY8" fmla="*/ 273997 h 335691"/>
                <a:gd name="connsiteX9" fmla="*/ 333937 w 598667"/>
                <a:gd name="connsiteY9" fmla="*/ 209955 h 335691"/>
                <a:gd name="connsiteX10" fmla="*/ 328800 w 598667"/>
                <a:gd name="connsiteY10" fmla="*/ 173738 h 335691"/>
                <a:gd name="connsiteX11" fmla="*/ 246692 w 598667"/>
                <a:gd name="connsiteY11" fmla="*/ 200280 h 335691"/>
                <a:gd name="connsiteX12" fmla="*/ 126613 w 598667"/>
                <a:gd name="connsiteY12" fmla="*/ 257729 h 335691"/>
                <a:gd name="connsiteX13" fmla="*/ 89284 w 598667"/>
                <a:gd name="connsiteY13" fmla="*/ 311926 h 335691"/>
                <a:gd name="connsiteX14" fmla="*/ 26012 w 598667"/>
                <a:gd name="connsiteY14" fmla="*/ 319674 h 335691"/>
                <a:gd name="connsiteX15" fmla="*/ 883 w 598667"/>
                <a:gd name="connsiteY15" fmla="*/ 265435 h 335691"/>
                <a:gd name="connsiteX16" fmla="*/ 6020 w 598667"/>
                <a:gd name="connsiteY16" fmla="*/ 253149 h 335691"/>
                <a:gd name="connsiteX17" fmla="*/ 66980 w 598667"/>
                <a:gd name="connsiteY17" fmla="*/ 230760 h 335691"/>
                <a:gd name="connsiteX18" fmla="*/ 94977 w 598667"/>
                <a:gd name="connsiteY18" fmla="*/ 185596 h 335691"/>
                <a:gd name="connsiteX19" fmla="*/ 207650 w 598667"/>
                <a:gd name="connsiteY19" fmla="*/ 162651 h 335691"/>
                <a:gd name="connsiteX20" fmla="*/ 134661 w 598667"/>
                <a:gd name="connsiteY20" fmla="*/ 188678 h 335691"/>
                <a:gd name="connsiteX21" fmla="*/ 203369 w 598667"/>
                <a:gd name="connsiteY21" fmla="*/ 178361 h 335691"/>
                <a:gd name="connsiteX22" fmla="*/ 242754 w 598667"/>
                <a:gd name="connsiteY22" fmla="*/ 167873 h 335691"/>
                <a:gd name="connsiteX23" fmla="*/ 244124 w 598667"/>
                <a:gd name="connsiteY23" fmla="*/ 138720 h 335691"/>
                <a:gd name="connsiteX24" fmla="*/ 279184 w 598667"/>
                <a:gd name="connsiteY24" fmla="*/ 145998 h 335691"/>
                <a:gd name="connsiteX25" fmla="*/ 279741 w 598667"/>
                <a:gd name="connsiteY25" fmla="*/ 138635 h 335691"/>
                <a:gd name="connsiteX26" fmla="*/ 333552 w 598667"/>
                <a:gd name="connsiteY26" fmla="*/ 130629 h 335691"/>
                <a:gd name="connsiteX27" fmla="*/ 335093 w 598667"/>
                <a:gd name="connsiteY27" fmla="*/ 117530 h 335691"/>
                <a:gd name="connsiteX28" fmla="*/ 340358 w 598667"/>
                <a:gd name="connsiteY28" fmla="*/ 113078 h 335691"/>
                <a:gd name="connsiteX29" fmla="*/ 350718 w 598667"/>
                <a:gd name="connsiteY29" fmla="*/ 130201 h 335691"/>
                <a:gd name="connsiteX30" fmla="*/ 357439 w 598667"/>
                <a:gd name="connsiteY30" fmla="*/ 117701 h 335691"/>
                <a:gd name="connsiteX31" fmla="*/ 367114 w 598667"/>
                <a:gd name="connsiteY31" fmla="*/ 127847 h 335691"/>
                <a:gd name="connsiteX32" fmla="*/ 371866 w 598667"/>
                <a:gd name="connsiteY32" fmla="*/ 116331 h 335691"/>
                <a:gd name="connsiteX33" fmla="*/ 397465 w 598667"/>
                <a:gd name="connsiteY33" fmla="*/ 116460 h 335691"/>
                <a:gd name="connsiteX34" fmla="*/ 419426 w 598667"/>
                <a:gd name="connsiteY34" fmla="*/ 121896 h 335691"/>
                <a:gd name="connsiteX35" fmla="*/ 441345 w 598667"/>
                <a:gd name="connsiteY35" fmla="*/ 117487 h 335691"/>
                <a:gd name="connsiteX36" fmla="*/ 470583 w 598667"/>
                <a:gd name="connsiteY36" fmla="*/ 105501 h 335691"/>
                <a:gd name="connsiteX37" fmla="*/ 462021 w 598667"/>
                <a:gd name="connsiteY37" fmla="*/ 82855 h 335691"/>
                <a:gd name="connsiteX38" fmla="*/ 448451 w 598667"/>
                <a:gd name="connsiteY38" fmla="*/ 102247 h 335691"/>
                <a:gd name="connsiteX39" fmla="*/ 444213 w 598667"/>
                <a:gd name="connsiteY39" fmla="*/ 76904 h 335691"/>
                <a:gd name="connsiteX40" fmla="*/ 432654 w 598667"/>
                <a:gd name="connsiteY40" fmla="*/ 95911 h 335691"/>
                <a:gd name="connsiteX41" fmla="*/ 496097 w 598667"/>
                <a:gd name="connsiteY41" fmla="*/ 833 h 335691"/>
                <a:gd name="connsiteX42" fmla="*/ 546869 w 598667"/>
                <a:gd name="connsiteY42" fmla="*/ 3059 h 335691"/>
                <a:gd name="connsiteX43" fmla="*/ 598668 w 598667"/>
                <a:gd name="connsiteY43" fmla="*/ 12348 h 335691"/>
                <a:gd name="connsiteX44" fmla="*/ 565405 w 598667"/>
                <a:gd name="connsiteY44" fmla="*/ 28573 h 335691"/>
                <a:gd name="connsiteX45" fmla="*/ 480130 w 598667"/>
                <a:gd name="connsiteY45" fmla="*/ 116331 h 335691"/>
                <a:gd name="connsiteX46" fmla="*/ 514462 w 598667"/>
                <a:gd name="connsiteY46" fmla="*/ 141203 h 335691"/>
                <a:gd name="connsiteX47" fmla="*/ 501662 w 598667"/>
                <a:gd name="connsiteY47" fmla="*/ 158712 h 335691"/>
                <a:gd name="connsiteX48" fmla="*/ 502433 w 598667"/>
                <a:gd name="connsiteY48" fmla="*/ 157984 h 33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98667" h="335691">
                  <a:moveTo>
                    <a:pt x="502347" y="158070"/>
                  </a:moveTo>
                  <a:cubicBezTo>
                    <a:pt x="483811" y="162907"/>
                    <a:pt x="465189" y="167402"/>
                    <a:pt x="446781" y="172668"/>
                  </a:cubicBezTo>
                  <a:cubicBezTo>
                    <a:pt x="428502" y="177891"/>
                    <a:pt x="411464" y="180202"/>
                    <a:pt x="401147" y="157299"/>
                  </a:cubicBezTo>
                  <a:cubicBezTo>
                    <a:pt x="399649" y="158327"/>
                    <a:pt x="398108" y="159311"/>
                    <a:pt x="396609" y="160339"/>
                  </a:cubicBezTo>
                  <a:cubicBezTo>
                    <a:pt x="398621" y="173738"/>
                    <a:pt x="399221" y="187523"/>
                    <a:pt x="402902" y="200451"/>
                  </a:cubicBezTo>
                  <a:cubicBezTo>
                    <a:pt x="410822" y="228491"/>
                    <a:pt x="419855" y="256231"/>
                    <a:pt x="429272" y="283800"/>
                  </a:cubicBezTo>
                  <a:cubicBezTo>
                    <a:pt x="437920" y="309143"/>
                    <a:pt x="432269" y="321472"/>
                    <a:pt x="406926" y="328835"/>
                  </a:cubicBezTo>
                  <a:cubicBezTo>
                    <a:pt x="405556" y="329220"/>
                    <a:pt x="404144" y="329392"/>
                    <a:pt x="402731" y="329734"/>
                  </a:cubicBezTo>
                  <a:cubicBezTo>
                    <a:pt x="342584" y="344075"/>
                    <a:pt x="331925" y="335128"/>
                    <a:pt x="334493" y="273997"/>
                  </a:cubicBezTo>
                  <a:cubicBezTo>
                    <a:pt x="335392" y="252678"/>
                    <a:pt x="334750" y="231273"/>
                    <a:pt x="333937" y="209955"/>
                  </a:cubicBezTo>
                  <a:cubicBezTo>
                    <a:pt x="333509" y="199466"/>
                    <a:pt x="331026" y="189064"/>
                    <a:pt x="328800" y="173738"/>
                  </a:cubicBezTo>
                  <a:cubicBezTo>
                    <a:pt x="308038" y="211196"/>
                    <a:pt x="277001" y="204689"/>
                    <a:pt x="246692" y="200280"/>
                  </a:cubicBezTo>
                  <a:cubicBezTo>
                    <a:pt x="185133" y="191333"/>
                    <a:pt x="158334" y="204432"/>
                    <a:pt x="126613" y="257729"/>
                  </a:cubicBezTo>
                  <a:cubicBezTo>
                    <a:pt x="115397" y="276565"/>
                    <a:pt x="103753" y="295658"/>
                    <a:pt x="89284" y="311926"/>
                  </a:cubicBezTo>
                  <a:cubicBezTo>
                    <a:pt x="73958" y="329092"/>
                    <a:pt x="46132" y="330719"/>
                    <a:pt x="26012" y="319674"/>
                  </a:cubicBezTo>
                  <a:cubicBezTo>
                    <a:pt x="6577" y="309015"/>
                    <a:pt x="-3098" y="288466"/>
                    <a:pt x="883" y="265435"/>
                  </a:cubicBezTo>
                  <a:cubicBezTo>
                    <a:pt x="1568" y="261454"/>
                    <a:pt x="4008" y="257772"/>
                    <a:pt x="6020" y="253149"/>
                  </a:cubicBezTo>
                  <a:cubicBezTo>
                    <a:pt x="33546" y="264194"/>
                    <a:pt x="51826" y="249296"/>
                    <a:pt x="66980" y="230760"/>
                  </a:cubicBezTo>
                  <a:cubicBezTo>
                    <a:pt x="78110" y="217146"/>
                    <a:pt x="86672" y="201222"/>
                    <a:pt x="94977" y="185596"/>
                  </a:cubicBezTo>
                  <a:cubicBezTo>
                    <a:pt x="116382" y="145227"/>
                    <a:pt x="166639" y="133797"/>
                    <a:pt x="207650" y="162651"/>
                  </a:cubicBezTo>
                  <a:cubicBezTo>
                    <a:pt x="179482" y="163935"/>
                    <a:pt x="150372" y="158712"/>
                    <a:pt x="134661" y="188678"/>
                  </a:cubicBezTo>
                  <a:cubicBezTo>
                    <a:pt x="155894" y="173353"/>
                    <a:pt x="176871" y="166974"/>
                    <a:pt x="203369" y="178361"/>
                  </a:cubicBezTo>
                  <a:cubicBezTo>
                    <a:pt x="212616" y="182343"/>
                    <a:pt x="227942" y="172240"/>
                    <a:pt x="242754" y="167873"/>
                  </a:cubicBezTo>
                  <a:cubicBezTo>
                    <a:pt x="243096" y="160681"/>
                    <a:pt x="243610" y="149894"/>
                    <a:pt x="244124" y="138720"/>
                  </a:cubicBezTo>
                  <a:cubicBezTo>
                    <a:pt x="254013" y="140775"/>
                    <a:pt x="266213" y="143301"/>
                    <a:pt x="279184" y="145998"/>
                  </a:cubicBezTo>
                  <a:cubicBezTo>
                    <a:pt x="279441" y="142274"/>
                    <a:pt x="279741" y="138635"/>
                    <a:pt x="279741" y="138635"/>
                  </a:cubicBezTo>
                  <a:cubicBezTo>
                    <a:pt x="298106" y="135895"/>
                    <a:pt x="314544" y="133455"/>
                    <a:pt x="333552" y="130629"/>
                  </a:cubicBezTo>
                  <a:cubicBezTo>
                    <a:pt x="333680" y="129602"/>
                    <a:pt x="334365" y="123566"/>
                    <a:pt x="335093" y="117530"/>
                  </a:cubicBezTo>
                  <a:cubicBezTo>
                    <a:pt x="336848" y="116032"/>
                    <a:pt x="338603" y="114576"/>
                    <a:pt x="340358" y="113078"/>
                  </a:cubicBezTo>
                  <a:cubicBezTo>
                    <a:pt x="343483" y="118258"/>
                    <a:pt x="346608" y="123438"/>
                    <a:pt x="350718" y="130201"/>
                  </a:cubicBezTo>
                  <a:cubicBezTo>
                    <a:pt x="353030" y="125878"/>
                    <a:pt x="355085" y="122068"/>
                    <a:pt x="357439" y="117701"/>
                  </a:cubicBezTo>
                  <a:cubicBezTo>
                    <a:pt x="360436" y="120826"/>
                    <a:pt x="363218" y="123737"/>
                    <a:pt x="367114" y="127847"/>
                  </a:cubicBezTo>
                  <a:cubicBezTo>
                    <a:pt x="369297" y="122581"/>
                    <a:pt x="371223" y="117915"/>
                    <a:pt x="371866" y="116331"/>
                  </a:cubicBezTo>
                  <a:cubicBezTo>
                    <a:pt x="382011" y="116331"/>
                    <a:pt x="389803" y="115818"/>
                    <a:pt x="397465" y="116460"/>
                  </a:cubicBezTo>
                  <a:cubicBezTo>
                    <a:pt x="404743" y="117102"/>
                    <a:pt x="411935" y="118943"/>
                    <a:pt x="419426" y="121896"/>
                  </a:cubicBezTo>
                  <a:cubicBezTo>
                    <a:pt x="427475" y="125450"/>
                    <a:pt x="427046" y="99636"/>
                    <a:pt x="441345" y="117487"/>
                  </a:cubicBezTo>
                  <a:cubicBezTo>
                    <a:pt x="443400" y="120056"/>
                    <a:pt x="461037" y="110852"/>
                    <a:pt x="470583" y="105501"/>
                  </a:cubicBezTo>
                  <a:cubicBezTo>
                    <a:pt x="471482" y="104987"/>
                    <a:pt x="465917" y="93000"/>
                    <a:pt x="462021" y="82855"/>
                  </a:cubicBezTo>
                  <a:cubicBezTo>
                    <a:pt x="456799" y="90346"/>
                    <a:pt x="453845" y="94541"/>
                    <a:pt x="448451" y="102247"/>
                  </a:cubicBezTo>
                  <a:cubicBezTo>
                    <a:pt x="446653" y="91630"/>
                    <a:pt x="445540" y="84824"/>
                    <a:pt x="444213" y="76904"/>
                  </a:cubicBezTo>
                  <a:cubicBezTo>
                    <a:pt x="440189" y="83497"/>
                    <a:pt x="436807" y="89062"/>
                    <a:pt x="432654" y="95911"/>
                  </a:cubicBezTo>
                  <a:cubicBezTo>
                    <a:pt x="420240" y="55757"/>
                    <a:pt x="453246" y="6441"/>
                    <a:pt x="496097" y="833"/>
                  </a:cubicBezTo>
                  <a:cubicBezTo>
                    <a:pt x="512664" y="-1308"/>
                    <a:pt x="530045" y="1132"/>
                    <a:pt x="546869" y="3059"/>
                  </a:cubicBezTo>
                  <a:cubicBezTo>
                    <a:pt x="563607" y="4985"/>
                    <a:pt x="580089" y="8924"/>
                    <a:pt x="598668" y="12348"/>
                  </a:cubicBezTo>
                  <a:cubicBezTo>
                    <a:pt x="593231" y="27331"/>
                    <a:pt x="578291" y="26732"/>
                    <a:pt x="565405" y="28573"/>
                  </a:cubicBezTo>
                  <a:cubicBezTo>
                    <a:pt x="515404" y="35636"/>
                    <a:pt x="484667" y="67957"/>
                    <a:pt x="480130" y="116331"/>
                  </a:cubicBezTo>
                  <a:cubicBezTo>
                    <a:pt x="492159" y="125064"/>
                    <a:pt x="503118" y="132984"/>
                    <a:pt x="514462" y="141203"/>
                  </a:cubicBezTo>
                  <a:cubicBezTo>
                    <a:pt x="508897" y="148781"/>
                    <a:pt x="505258" y="153746"/>
                    <a:pt x="501662" y="158712"/>
                  </a:cubicBezTo>
                  <a:lnTo>
                    <a:pt x="502433" y="157984"/>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49" name="Freeform: Shape 48">
              <a:extLst>
                <a:ext uri="{FF2B5EF4-FFF2-40B4-BE49-F238E27FC236}">
                  <a16:creationId xmlns:a16="http://schemas.microsoft.com/office/drawing/2014/main" id="{595FAA37-F9B5-C7BE-BE55-655479B6A731}"/>
                </a:ext>
              </a:extLst>
            </p:cNvPr>
            <p:cNvSpPr/>
            <p:nvPr/>
          </p:nvSpPr>
          <p:spPr>
            <a:xfrm>
              <a:off x="-3150893" y="669061"/>
              <a:ext cx="317708" cy="482073"/>
            </a:xfrm>
            <a:custGeom>
              <a:avLst/>
              <a:gdLst>
                <a:gd name="connsiteX0" fmla="*/ 211243 w 317708"/>
                <a:gd name="connsiteY0" fmla="*/ 66097 h 482073"/>
                <a:gd name="connsiteX1" fmla="*/ 232733 w 317708"/>
                <a:gd name="connsiteY1" fmla="*/ 109505 h 482073"/>
                <a:gd name="connsiteX2" fmla="*/ 218221 w 317708"/>
                <a:gd name="connsiteY2" fmla="*/ 103127 h 482073"/>
                <a:gd name="connsiteX3" fmla="*/ 267237 w 317708"/>
                <a:gd name="connsiteY3" fmla="*/ 206082 h 482073"/>
                <a:gd name="connsiteX4" fmla="*/ 317709 w 317708"/>
                <a:gd name="connsiteY4" fmla="*/ 248635 h 482073"/>
                <a:gd name="connsiteX5" fmla="*/ 260259 w 317708"/>
                <a:gd name="connsiteY5" fmla="*/ 235021 h 482073"/>
                <a:gd name="connsiteX6" fmla="*/ 242322 w 317708"/>
                <a:gd name="connsiteY6" fmla="*/ 203600 h 482073"/>
                <a:gd name="connsiteX7" fmla="*/ 187997 w 317708"/>
                <a:gd name="connsiteY7" fmla="*/ 106894 h 482073"/>
                <a:gd name="connsiteX8" fmla="*/ 170745 w 317708"/>
                <a:gd name="connsiteY8" fmla="*/ 88657 h 482073"/>
                <a:gd name="connsiteX9" fmla="*/ 226739 w 317708"/>
                <a:gd name="connsiteY9" fmla="*/ 270767 h 482073"/>
                <a:gd name="connsiteX10" fmla="*/ 208374 w 317708"/>
                <a:gd name="connsiteY10" fmla="*/ 201288 h 482073"/>
                <a:gd name="connsiteX11" fmla="*/ 206191 w 317708"/>
                <a:gd name="connsiteY11" fmla="*/ 306941 h 482073"/>
                <a:gd name="connsiteX12" fmla="*/ 174641 w 317708"/>
                <a:gd name="connsiteY12" fmla="*/ 192127 h 482073"/>
                <a:gd name="connsiteX13" fmla="*/ 143690 w 317708"/>
                <a:gd name="connsiteY13" fmla="*/ 378988 h 482073"/>
                <a:gd name="connsiteX14" fmla="*/ 122713 w 317708"/>
                <a:gd name="connsiteY14" fmla="*/ 202572 h 482073"/>
                <a:gd name="connsiteX15" fmla="*/ 141121 w 317708"/>
                <a:gd name="connsiteY15" fmla="*/ 257539 h 482073"/>
                <a:gd name="connsiteX16" fmla="*/ 85812 w 317708"/>
                <a:gd name="connsiteY16" fmla="*/ 414734 h 482073"/>
                <a:gd name="connsiteX17" fmla="*/ 58971 w 317708"/>
                <a:gd name="connsiteY17" fmla="*/ 426420 h 482073"/>
                <a:gd name="connsiteX18" fmla="*/ 54904 w 317708"/>
                <a:gd name="connsiteY18" fmla="*/ 421497 h 482073"/>
                <a:gd name="connsiteX19" fmla="*/ 105975 w 317708"/>
                <a:gd name="connsiteY19" fmla="*/ 374793 h 482073"/>
                <a:gd name="connsiteX20" fmla="*/ 103835 w 317708"/>
                <a:gd name="connsiteY20" fmla="*/ 372909 h 482073"/>
                <a:gd name="connsiteX21" fmla="*/ 54990 w 317708"/>
                <a:gd name="connsiteY21" fmla="*/ 415504 h 482073"/>
                <a:gd name="connsiteX22" fmla="*/ 34356 w 317708"/>
                <a:gd name="connsiteY22" fmla="*/ 451592 h 482073"/>
                <a:gd name="connsiteX23" fmla="*/ 61240 w 317708"/>
                <a:gd name="connsiteY23" fmla="*/ 472654 h 482073"/>
                <a:gd name="connsiteX24" fmla="*/ 13080 w 317708"/>
                <a:gd name="connsiteY24" fmla="*/ 474366 h 482073"/>
                <a:gd name="connsiteX25" fmla="*/ 6316 w 317708"/>
                <a:gd name="connsiteY25" fmla="*/ 423381 h 482073"/>
                <a:gd name="connsiteX26" fmla="*/ 41805 w 317708"/>
                <a:gd name="connsiteY26" fmla="*/ 384810 h 482073"/>
                <a:gd name="connsiteX27" fmla="*/ 80162 w 317708"/>
                <a:gd name="connsiteY27" fmla="*/ 237247 h 482073"/>
                <a:gd name="connsiteX28" fmla="*/ 85128 w 317708"/>
                <a:gd name="connsiteY28" fmla="*/ 299149 h 482073"/>
                <a:gd name="connsiteX29" fmla="*/ 78192 w 317708"/>
                <a:gd name="connsiteY29" fmla="*/ 300305 h 482073"/>
                <a:gd name="connsiteX30" fmla="*/ 57259 w 317708"/>
                <a:gd name="connsiteY30" fmla="*/ 201973 h 482073"/>
                <a:gd name="connsiteX31" fmla="*/ 88552 w 317708"/>
                <a:gd name="connsiteY31" fmla="*/ 92296 h 482073"/>
                <a:gd name="connsiteX32" fmla="*/ 83886 w 317708"/>
                <a:gd name="connsiteY32" fmla="*/ 112545 h 482073"/>
                <a:gd name="connsiteX33" fmla="*/ 72670 w 317708"/>
                <a:gd name="connsiteY33" fmla="*/ 121620 h 482073"/>
                <a:gd name="connsiteX34" fmla="*/ 63209 w 317708"/>
                <a:gd name="connsiteY34" fmla="*/ 110447 h 482073"/>
                <a:gd name="connsiteX35" fmla="*/ 68646 w 317708"/>
                <a:gd name="connsiteY35" fmla="*/ 88058 h 482073"/>
                <a:gd name="connsiteX36" fmla="*/ 107517 w 317708"/>
                <a:gd name="connsiteY36" fmla="*/ 0 h 482073"/>
                <a:gd name="connsiteX37" fmla="*/ 211971 w 317708"/>
                <a:gd name="connsiteY37" fmla="*/ 66739 h 482073"/>
                <a:gd name="connsiteX38" fmla="*/ 211243 w 317708"/>
                <a:gd name="connsiteY38" fmla="*/ 66097 h 48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7708" h="482073">
                  <a:moveTo>
                    <a:pt x="211243" y="66097"/>
                  </a:moveTo>
                  <a:cubicBezTo>
                    <a:pt x="217750" y="79239"/>
                    <a:pt x="224257" y="92382"/>
                    <a:pt x="232733" y="109505"/>
                  </a:cubicBezTo>
                  <a:cubicBezTo>
                    <a:pt x="224898" y="106038"/>
                    <a:pt x="221560" y="104582"/>
                    <a:pt x="218221" y="103127"/>
                  </a:cubicBezTo>
                  <a:cubicBezTo>
                    <a:pt x="234188" y="137674"/>
                    <a:pt x="247245" y="174019"/>
                    <a:pt x="267237" y="206082"/>
                  </a:cubicBezTo>
                  <a:cubicBezTo>
                    <a:pt x="278495" y="224148"/>
                    <a:pt x="301056" y="235107"/>
                    <a:pt x="317709" y="248635"/>
                  </a:cubicBezTo>
                  <a:cubicBezTo>
                    <a:pt x="303924" y="260878"/>
                    <a:pt x="278025" y="257539"/>
                    <a:pt x="260259" y="235021"/>
                  </a:cubicBezTo>
                  <a:cubicBezTo>
                    <a:pt x="252853" y="225646"/>
                    <a:pt x="248230" y="214131"/>
                    <a:pt x="242322" y="203600"/>
                  </a:cubicBezTo>
                  <a:cubicBezTo>
                    <a:pt x="224257" y="171322"/>
                    <a:pt x="206405" y="138958"/>
                    <a:pt x="187997" y="106894"/>
                  </a:cubicBezTo>
                  <a:cubicBezTo>
                    <a:pt x="183973" y="99873"/>
                    <a:pt x="177851" y="94009"/>
                    <a:pt x="170745" y="88657"/>
                  </a:cubicBezTo>
                  <a:cubicBezTo>
                    <a:pt x="206448" y="144224"/>
                    <a:pt x="237613" y="200774"/>
                    <a:pt x="226739" y="270767"/>
                  </a:cubicBezTo>
                  <a:cubicBezTo>
                    <a:pt x="220618" y="247607"/>
                    <a:pt x="214496" y="224448"/>
                    <a:pt x="208374" y="201288"/>
                  </a:cubicBezTo>
                  <a:cubicBezTo>
                    <a:pt x="212313" y="236862"/>
                    <a:pt x="219676" y="271752"/>
                    <a:pt x="206191" y="306941"/>
                  </a:cubicBezTo>
                  <a:cubicBezTo>
                    <a:pt x="203580" y="266529"/>
                    <a:pt x="201225" y="226246"/>
                    <a:pt x="174641" y="192127"/>
                  </a:cubicBezTo>
                  <a:cubicBezTo>
                    <a:pt x="191979" y="259080"/>
                    <a:pt x="207005" y="325220"/>
                    <a:pt x="143690" y="378988"/>
                  </a:cubicBezTo>
                  <a:cubicBezTo>
                    <a:pt x="172543" y="315930"/>
                    <a:pt x="162697" y="257368"/>
                    <a:pt x="122713" y="202572"/>
                  </a:cubicBezTo>
                  <a:cubicBezTo>
                    <a:pt x="128878" y="220894"/>
                    <a:pt x="135728" y="239003"/>
                    <a:pt x="141121" y="257539"/>
                  </a:cubicBezTo>
                  <a:cubicBezTo>
                    <a:pt x="159101" y="319783"/>
                    <a:pt x="135556" y="386522"/>
                    <a:pt x="85812" y="414734"/>
                  </a:cubicBezTo>
                  <a:cubicBezTo>
                    <a:pt x="77379" y="419528"/>
                    <a:pt x="67961" y="422568"/>
                    <a:pt x="58971" y="426420"/>
                  </a:cubicBezTo>
                  <a:cubicBezTo>
                    <a:pt x="57601" y="424794"/>
                    <a:pt x="56274" y="423124"/>
                    <a:pt x="54904" y="421497"/>
                  </a:cubicBezTo>
                  <a:cubicBezTo>
                    <a:pt x="71942" y="405915"/>
                    <a:pt x="88937" y="390332"/>
                    <a:pt x="105975" y="374793"/>
                  </a:cubicBezTo>
                  <a:cubicBezTo>
                    <a:pt x="105248" y="374151"/>
                    <a:pt x="104562" y="373551"/>
                    <a:pt x="103835" y="372909"/>
                  </a:cubicBezTo>
                  <a:cubicBezTo>
                    <a:pt x="87396" y="386950"/>
                    <a:pt x="69844" y="399922"/>
                    <a:pt x="54990" y="415504"/>
                  </a:cubicBezTo>
                  <a:cubicBezTo>
                    <a:pt x="45443" y="425479"/>
                    <a:pt x="35726" y="438878"/>
                    <a:pt x="34356" y="451592"/>
                  </a:cubicBezTo>
                  <a:cubicBezTo>
                    <a:pt x="33714" y="457714"/>
                    <a:pt x="52164" y="465933"/>
                    <a:pt x="61240" y="472654"/>
                  </a:cubicBezTo>
                  <a:cubicBezTo>
                    <a:pt x="47926" y="483613"/>
                    <a:pt x="26265" y="486053"/>
                    <a:pt x="13080" y="474366"/>
                  </a:cubicBezTo>
                  <a:cubicBezTo>
                    <a:pt x="-3487" y="459683"/>
                    <a:pt x="-2631" y="439734"/>
                    <a:pt x="6316" y="423381"/>
                  </a:cubicBezTo>
                  <a:cubicBezTo>
                    <a:pt x="14493" y="408441"/>
                    <a:pt x="28148" y="395512"/>
                    <a:pt x="41805" y="384810"/>
                  </a:cubicBezTo>
                  <a:cubicBezTo>
                    <a:pt x="94331" y="343542"/>
                    <a:pt x="107474" y="299877"/>
                    <a:pt x="80162" y="237247"/>
                  </a:cubicBezTo>
                  <a:cubicBezTo>
                    <a:pt x="82131" y="261563"/>
                    <a:pt x="83629" y="280356"/>
                    <a:pt x="85128" y="299149"/>
                  </a:cubicBezTo>
                  <a:cubicBezTo>
                    <a:pt x="82816" y="299535"/>
                    <a:pt x="80504" y="299920"/>
                    <a:pt x="78192" y="300305"/>
                  </a:cubicBezTo>
                  <a:cubicBezTo>
                    <a:pt x="71215" y="267471"/>
                    <a:pt x="64237" y="234636"/>
                    <a:pt x="57259" y="201973"/>
                  </a:cubicBezTo>
                  <a:cubicBezTo>
                    <a:pt x="123099" y="179969"/>
                    <a:pt x="135128" y="139300"/>
                    <a:pt x="88552" y="92296"/>
                  </a:cubicBezTo>
                  <a:cubicBezTo>
                    <a:pt x="86925" y="100045"/>
                    <a:pt x="86669" y="106937"/>
                    <a:pt x="83886" y="112545"/>
                  </a:cubicBezTo>
                  <a:cubicBezTo>
                    <a:pt x="81831" y="116697"/>
                    <a:pt x="75881" y="122220"/>
                    <a:pt x="72670" y="121620"/>
                  </a:cubicBezTo>
                  <a:cubicBezTo>
                    <a:pt x="68774" y="120893"/>
                    <a:pt x="63252" y="114471"/>
                    <a:pt x="63209" y="110447"/>
                  </a:cubicBezTo>
                  <a:cubicBezTo>
                    <a:pt x="63124" y="102998"/>
                    <a:pt x="65606" y="95079"/>
                    <a:pt x="68646" y="88058"/>
                  </a:cubicBezTo>
                  <a:cubicBezTo>
                    <a:pt x="80889" y="59462"/>
                    <a:pt x="93689" y="31165"/>
                    <a:pt x="107517" y="0"/>
                  </a:cubicBezTo>
                  <a:cubicBezTo>
                    <a:pt x="147500" y="9761"/>
                    <a:pt x="179521" y="38571"/>
                    <a:pt x="211971" y="66739"/>
                  </a:cubicBezTo>
                  <a:cubicBezTo>
                    <a:pt x="211971" y="66739"/>
                    <a:pt x="211243" y="66097"/>
                    <a:pt x="211243" y="6609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0" name="Freeform: Shape 49">
              <a:extLst>
                <a:ext uri="{FF2B5EF4-FFF2-40B4-BE49-F238E27FC236}">
                  <a16:creationId xmlns:a16="http://schemas.microsoft.com/office/drawing/2014/main" id="{4CF3D279-2C41-B193-1B2C-1DAAE7D5FC95}"/>
                </a:ext>
              </a:extLst>
            </p:cNvPr>
            <p:cNvSpPr/>
            <p:nvPr/>
          </p:nvSpPr>
          <p:spPr>
            <a:xfrm>
              <a:off x="-6691773" y="1102464"/>
              <a:ext cx="579236" cy="293108"/>
            </a:xfrm>
            <a:custGeom>
              <a:avLst/>
              <a:gdLst>
                <a:gd name="connsiteX0" fmla="*/ 272907 w 579236"/>
                <a:gd name="connsiteY0" fmla="*/ 103465 h 293108"/>
                <a:gd name="connsiteX1" fmla="*/ 368842 w 579236"/>
                <a:gd name="connsiteY1" fmla="*/ 62240 h 293108"/>
                <a:gd name="connsiteX2" fmla="*/ 366573 w 579236"/>
                <a:gd name="connsiteY2" fmla="*/ 65365 h 293108"/>
                <a:gd name="connsiteX3" fmla="*/ 256768 w 579236"/>
                <a:gd name="connsiteY3" fmla="*/ 195419 h 293108"/>
                <a:gd name="connsiteX4" fmla="*/ 135020 w 579236"/>
                <a:gd name="connsiteY4" fmla="*/ 269093 h 293108"/>
                <a:gd name="connsiteX5" fmla="*/ 75301 w 579236"/>
                <a:gd name="connsiteY5" fmla="*/ 268537 h 293108"/>
                <a:gd name="connsiteX6" fmla="*/ 154583 w 579236"/>
                <a:gd name="connsiteY6" fmla="*/ 235745 h 293108"/>
                <a:gd name="connsiteX7" fmla="*/ 32449 w 579236"/>
                <a:gd name="connsiteY7" fmla="*/ 293109 h 293108"/>
                <a:gd name="connsiteX8" fmla="*/ 52398 w 579236"/>
                <a:gd name="connsiteY8" fmla="*/ 228596 h 293108"/>
                <a:gd name="connsiteX9" fmla="*/ 108778 w 579236"/>
                <a:gd name="connsiteY9" fmla="*/ 194734 h 293108"/>
                <a:gd name="connsiteX10" fmla="*/ 49701 w 579236"/>
                <a:gd name="connsiteY10" fmla="*/ 215582 h 293108"/>
                <a:gd name="connsiteX11" fmla="*/ 0 w 579236"/>
                <a:gd name="connsiteY11" fmla="*/ 226198 h 293108"/>
                <a:gd name="connsiteX12" fmla="*/ 109976 w 579236"/>
                <a:gd name="connsiteY12" fmla="*/ 163398 h 293108"/>
                <a:gd name="connsiteX13" fmla="*/ 68066 w 579236"/>
                <a:gd name="connsiteY13" fmla="*/ 154579 h 293108"/>
                <a:gd name="connsiteX14" fmla="*/ 68152 w 579236"/>
                <a:gd name="connsiteY14" fmla="*/ 143920 h 293108"/>
                <a:gd name="connsiteX15" fmla="*/ 195594 w 579236"/>
                <a:gd name="connsiteY15" fmla="*/ 112327 h 293108"/>
                <a:gd name="connsiteX16" fmla="*/ 111175 w 579236"/>
                <a:gd name="connsiteY16" fmla="*/ 126154 h 293108"/>
                <a:gd name="connsiteX17" fmla="*/ 141783 w 579236"/>
                <a:gd name="connsiteY17" fmla="*/ 86085 h 293108"/>
                <a:gd name="connsiteX18" fmla="*/ 185106 w 579236"/>
                <a:gd name="connsiteY18" fmla="*/ 65536 h 293108"/>
                <a:gd name="connsiteX19" fmla="*/ 293670 w 579236"/>
                <a:gd name="connsiteY19" fmla="*/ 34371 h 293108"/>
                <a:gd name="connsiteX20" fmla="*/ 551123 w 579236"/>
                <a:gd name="connsiteY20" fmla="*/ 68790 h 293108"/>
                <a:gd name="connsiteX21" fmla="*/ 578307 w 579236"/>
                <a:gd name="connsiteY21" fmla="*/ 152610 h 293108"/>
                <a:gd name="connsiteX22" fmla="*/ 359767 w 579236"/>
                <a:gd name="connsiteY22" fmla="*/ 36726 h 293108"/>
                <a:gd name="connsiteX23" fmla="*/ 272993 w 579236"/>
                <a:gd name="connsiteY23" fmla="*/ 103422 h 29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9236" h="293108">
                  <a:moveTo>
                    <a:pt x="272907" y="103465"/>
                  </a:moveTo>
                  <a:cubicBezTo>
                    <a:pt x="318841" y="72257"/>
                    <a:pt x="341659" y="62454"/>
                    <a:pt x="368842" y="62240"/>
                  </a:cubicBezTo>
                  <a:cubicBezTo>
                    <a:pt x="368072" y="63353"/>
                    <a:pt x="367558" y="65108"/>
                    <a:pt x="366573" y="65365"/>
                  </a:cubicBezTo>
                  <a:cubicBezTo>
                    <a:pt x="300348" y="83773"/>
                    <a:pt x="274020" y="135186"/>
                    <a:pt x="256768" y="195419"/>
                  </a:cubicBezTo>
                  <a:cubicBezTo>
                    <a:pt x="239045" y="257363"/>
                    <a:pt x="198291" y="280181"/>
                    <a:pt x="135020" y="269093"/>
                  </a:cubicBezTo>
                  <a:cubicBezTo>
                    <a:pt x="115156" y="265625"/>
                    <a:pt x="94180" y="268537"/>
                    <a:pt x="75301" y="268537"/>
                  </a:cubicBezTo>
                  <a:cubicBezTo>
                    <a:pt x="81466" y="249786"/>
                    <a:pt x="92596" y="244564"/>
                    <a:pt x="154583" y="235745"/>
                  </a:cubicBezTo>
                  <a:cubicBezTo>
                    <a:pt x="114086" y="219221"/>
                    <a:pt x="75344" y="236815"/>
                    <a:pt x="32449" y="293109"/>
                  </a:cubicBezTo>
                  <a:cubicBezTo>
                    <a:pt x="27012" y="265754"/>
                    <a:pt x="34247" y="243793"/>
                    <a:pt x="52398" y="228596"/>
                  </a:cubicBezTo>
                  <a:cubicBezTo>
                    <a:pt x="69265" y="214426"/>
                    <a:pt x="90455" y="205436"/>
                    <a:pt x="108778" y="194734"/>
                  </a:cubicBezTo>
                  <a:cubicBezTo>
                    <a:pt x="87116" y="192508"/>
                    <a:pt x="67895" y="202525"/>
                    <a:pt x="49701" y="215582"/>
                  </a:cubicBezTo>
                  <a:cubicBezTo>
                    <a:pt x="35574" y="225770"/>
                    <a:pt x="20762" y="232149"/>
                    <a:pt x="0" y="226198"/>
                  </a:cubicBezTo>
                  <a:cubicBezTo>
                    <a:pt x="35360" y="199100"/>
                    <a:pt x="61345" y="161942"/>
                    <a:pt x="109976" y="163398"/>
                  </a:cubicBezTo>
                  <a:cubicBezTo>
                    <a:pt x="96021" y="160444"/>
                    <a:pt x="82022" y="157533"/>
                    <a:pt x="68066" y="154579"/>
                  </a:cubicBezTo>
                  <a:cubicBezTo>
                    <a:pt x="68066" y="151026"/>
                    <a:pt x="68109" y="147473"/>
                    <a:pt x="68152" y="143920"/>
                  </a:cubicBezTo>
                  <a:cubicBezTo>
                    <a:pt x="117682" y="159031"/>
                    <a:pt x="149575" y="115409"/>
                    <a:pt x="195594" y="112327"/>
                  </a:cubicBezTo>
                  <a:cubicBezTo>
                    <a:pt x="161818" y="91521"/>
                    <a:pt x="139514" y="132532"/>
                    <a:pt x="111175" y="126154"/>
                  </a:cubicBezTo>
                  <a:cubicBezTo>
                    <a:pt x="121792" y="112412"/>
                    <a:pt x="132665" y="99826"/>
                    <a:pt x="141783" y="86085"/>
                  </a:cubicBezTo>
                  <a:cubicBezTo>
                    <a:pt x="152400" y="70074"/>
                    <a:pt x="166613" y="61598"/>
                    <a:pt x="185106" y="65536"/>
                  </a:cubicBezTo>
                  <a:cubicBezTo>
                    <a:pt x="227230" y="74441"/>
                    <a:pt x="259893" y="57788"/>
                    <a:pt x="293670" y="34371"/>
                  </a:cubicBezTo>
                  <a:cubicBezTo>
                    <a:pt x="378517" y="-24405"/>
                    <a:pt x="481772" y="-4456"/>
                    <a:pt x="551123" y="68790"/>
                  </a:cubicBezTo>
                  <a:cubicBezTo>
                    <a:pt x="571072" y="89852"/>
                    <a:pt x="582716" y="115708"/>
                    <a:pt x="578307" y="152610"/>
                  </a:cubicBezTo>
                  <a:cubicBezTo>
                    <a:pt x="529633" y="60999"/>
                    <a:pt x="461609" y="13994"/>
                    <a:pt x="359767" y="36726"/>
                  </a:cubicBezTo>
                  <a:cubicBezTo>
                    <a:pt x="321838" y="45202"/>
                    <a:pt x="280142" y="79663"/>
                    <a:pt x="272993" y="10342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1" name="Freeform: Shape 50">
              <a:extLst>
                <a:ext uri="{FF2B5EF4-FFF2-40B4-BE49-F238E27FC236}">
                  <a16:creationId xmlns:a16="http://schemas.microsoft.com/office/drawing/2014/main" id="{A0E942F9-FE77-992F-FF44-78E40D433B0F}"/>
                </a:ext>
              </a:extLst>
            </p:cNvPr>
            <p:cNvSpPr/>
            <p:nvPr/>
          </p:nvSpPr>
          <p:spPr>
            <a:xfrm>
              <a:off x="-5706348" y="655358"/>
              <a:ext cx="306336" cy="315311"/>
            </a:xfrm>
            <a:custGeom>
              <a:avLst/>
              <a:gdLst>
                <a:gd name="connsiteX0" fmla="*/ 72770 w 306336"/>
                <a:gd name="connsiteY0" fmla="*/ 20766 h 315311"/>
                <a:gd name="connsiteX1" fmla="*/ 138396 w 306336"/>
                <a:gd name="connsiteY1" fmla="*/ 2744 h 315311"/>
                <a:gd name="connsiteX2" fmla="*/ 246361 w 306336"/>
                <a:gd name="connsiteY2" fmla="*/ 64260 h 315311"/>
                <a:gd name="connsiteX3" fmla="*/ 285959 w 306336"/>
                <a:gd name="connsiteY3" fmla="*/ 97865 h 315311"/>
                <a:gd name="connsiteX4" fmla="*/ 240539 w 306336"/>
                <a:gd name="connsiteY4" fmla="*/ 107026 h 315311"/>
                <a:gd name="connsiteX5" fmla="*/ 218877 w 306336"/>
                <a:gd name="connsiteY5" fmla="*/ 77916 h 315311"/>
                <a:gd name="connsiteX6" fmla="*/ 143191 w 306336"/>
                <a:gd name="connsiteY6" fmla="*/ 37376 h 315311"/>
                <a:gd name="connsiteX7" fmla="*/ 123756 w 306336"/>
                <a:gd name="connsiteY7" fmla="*/ 34594 h 315311"/>
                <a:gd name="connsiteX8" fmla="*/ 123456 w 306336"/>
                <a:gd name="connsiteY8" fmla="*/ 28558 h 315311"/>
                <a:gd name="connsiteX9" fmla="*/ 158217 w 306336"/>
                <a:gd name="connsiteY9" fmla="*/ 20467 h 315311"/>
                <a:gd name="connsiteX10" fmla="*/ 157275 w 306336"/>
                <a:gd name="connsiteY10" fmla="*/ 15287 h 315311"/>
                <a:gd name="connsiteX11" fmla="*/ 119090 w 306336"/>
                <a:gd name="connsiteY11" fmla="*/ 20852 h 315311"/>
                <a:gd name="connsiteX12" fmla="*/ 90151 w 306336"/>
                <a:gd name="connsiteY12" fmla="*/ 46580 h 315311"/>
                <a:gd name="connsiteX13" fmla="*/ 119004 w 306336"/>
                <a:gd name="connsiteY13" fmla="*/ 46494 h 315311"/>
                <a:gd name="connsiteX14" fmla="*/ 221360 w 306336"/>
                <a:gd name="connsiteY14" fmla="*/ 96367 h 315311"/>
                <a:gd name="connsiteX15" fmla="*/ 260530 w 306336"/>
                <a:gd name="connsiteY15" fmla="*/ 167173 h 315311"/>
                <a:gd name="connsiteX16" fmla="*/ 306336 w 306336"/>
                <a:gd name="connsiteY16" fmla="*/ 217730 h 315311"/>
                <a:gd name="connsiteX17" fmla="*/ 275043 w 306336"/>
                <a:gd name="connsiteY17" fmla="*/ 233356 h 315311"/>
                <a:gd name="connsiteX18" fmla="*/ 231977 w 306336"/>
                <a:gd name="connsiteY18" fmla="*/ 214177 h 315311"/>
                <a:gd name="connsiteX19" fmla="*/ 209845 w 306336"/>
                <a:gd name="connsiteY19" fmla="*/ 151933 h 315311"/>
                <a:gd name="connsiteX20" fmla="*/ 86983 w 306336"/>
                <a:gd name="connsiteY20" fmla="*/ 84595 h 315311"/>
                <a:gd name="connsiteX21" fmla="*/ 112583 w 306336"/>
                <a:gd name="connsiteY21" fmla="*/ 85836 h 315311"/>
                <a:gd name="connsiteX22" fmla="*/ 199913 w 306336"/>
                <a:gd name="connsiteY22" fmla="*/ 154416 h 315311"/>
                <a:gd name="connsiteX23" fmla="*/ 225855 w 306336"/>
                <a:gd name="connsiteY23" fmla="*/ 257671 h 315311"/>
                <a:gd name="connsiteX24" fmla="*/ 265068 w 306336"/>
                <a:gd name="connsiteY24" fmla="*/ 300223 h 315311"/>
                <a:gd name="connsiteX25" fmla="*/ 174827 w 306336"/>
                <a:gd name="connsiteY25" fmla="*/ 282629 h 315311"/>
                <a:gd name="connsiteX26" fmla="*/ 164167 w 306336"/>
                <a:gd name="connsiteY26" fmla="*/ 235411 h 315311"/>
                <a:gd name="connsiteX27" fmla="*/ 103464 w 306336"/>
                <a:gd name="connsiteY27" fmla="*/ 121325 h 315311"/>
                <a:gd name="connsiteX28" fmla="*/ 99569 w 306336"/>
                <a:gd name="connsiteY28" fmla="*/ 116444 h 315311"/>
                <a:gd name="connsiteX29" fmla="*/ 177224 w 306336"/>
                <a:gd name="connsiteY29" fmla="*/ 154673 h 315311"/>
                <a:gd name="connsiteX30" fmla="*/ 58814 w 306336"/>
                <a:gd name="connsiteY30" fmla="*/ 105614 h 315311"/>
                <a:gd name="connsiteX31" fmla="*/ 103422 w 306336"/>
                <a:gd name="connsiteY31" fmla="*/ 130400 h 315311"/>
                <a:gd name="connsiteX32" fmla="*/ 149826 w 306336"/>
                <a:gd name="connsiteY32" fmla="*/ 234469 h 315311"/>
                <a:gd name="connsiteX33" fmla="*/ 80562 w 306336"/>
                <a:gd name="connsiteY33" fmla="*/ 135623 h 315311"/>
                <a:gd name="connsiteX34" fmla="*/ 113139 w 306336"/>
                <a:gd name="connsiteY34" fmla="*/ 174279 h 315311"/>
                <a:gd name="connsiteX35" fmla="*/ 109243 w 306336"/>
                <a:gd name="connsiteY35" fmla="*/ 177961 h 315311"/>
                <a:gd name="connsiteX36" fmla="*/ 82402 w 306336"/>
                <a:gd name="connsiteY36" fmla="*/ 159382 h 315311"/>
                <a:gd name="connsiteX37" fmla="*/ 98284 w 306336"/>
                <a:gd name="connsiteY37" fmla="*/ 196711 h 315311"/>
                <a:gd name="connsiteX38" fmla="*/ 93832 w 306336"/>
                <a:gd name="connsiteY38" fmla="*/ 198723 h 315311"/>
                <a:gd name="connsiteX39" fmla="*/ 65578 w 306336"/>
                <a:gd name="connsiteY39" fmla="*/ 163277 h 315311"/>
                <a:gd name="connsiteX40" fmla="*/ 59671 w 306336"/>
                <a:gd name="connsiteY40" fmla="*/ 167473 h 315311"/>
                <a:gd name="connsiteX41" fmla="*/ 79106 w 306336"/>
                <a:gd name="connsiteY41" fmla="*/ 196968 h 315311"/>
                <a:gd name="connsiteX42" fmla="*/ 72813 w 306336"/>
                <a:gd name="connsiteY42" fmla="*/ 199151 h 315311"/>
                <a:gd name="connsiteX43" fmla="*/ 1964 w 306336"/>
                <a:gd name="connsiteY43" fmla="*/ 111350 h 315311"/>
                <a:gd name="connsiteX44" fmla="*/ 21828 w 306336"/>
                <a:gd name="connsiteY44" fmla="*/ 75048 h 315311"/>
                <a:gd name="connsiteX45" fmla="*/ 55732 w 306336"/>
                <a:gd name="connsiteY45" fmla="*/ 46152 h 315311"/>
                <a:gd name="connsiteX46" fmla="*/ 73541 w 306336"/>
                <a:gd name="connsiteY46" fmla="*/ 19910 h 315311"/>
                <a:gd name="connsiteX47" fmla="*/ 72813 w 306336"/>
                <a:gd name="connsiteY47" fmla="*/ 20638 h 31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6336" h="315311">
                  <a:moveTo>
                    <a:pt x="72770" y="20766"/>
                  </a:moveTo>
                  <a:cubicBezTo>
                    <a:pt x="94603" y="14645"/>
                    <a:pt x="116179" y="6853"/>
                    <a:pt x="138396" y="2744"/>
                  </a:cubicBezTo>
                  <a:cubicBezTo>
                    <a:pt x="194519" y="-7573"/>
                    <a:pt x="226968" y="10835"/>
                    <a:pt x="246361" y="64260"/>
                  </a:cubicBezTo>
                  <a:cubicBezTo>
                    <a:pt x="253510" y="83952"/>
                    <a:pt x="261472" y="99535"/>
                    <a:pt x="285959" y="97865"/>
                  </a:cubicBezTo>
                  <a:cubicBezTo>
                    <a:pt x="274229" y="121068"/>
                    <a:pt x="255907" y="124535"/>
                    <a:pt x="240539" y="107026"/>
                  </a:cubicBezTo>
                  <a:cubicBezTo>
                    <a:pt x="232576" y="97994"/>
                    <a:pt x="225513" y="87976"/>
                    <a:pt x="218877" y="77916"/>
                  </a:cubicBezTo>
                  <a:cubicBezTo>
                    <a:pt x="200855" y="50690"/>
                    <a:pt x="175426" y="37976"/>
                    <a:pt x="143191" y="37376"/>
                  </a:cubicBezTo>
                  <a:cubicBezTo>
                    <a:pt x="136684" y="37248"/>
                    <a:pt x="130220" y="35578"/>
                    <a:pt x="123756" y="34594"/>
                  </a:cubicBezTo>
                  <a:cubicBezTo>
                    <a:pt x="123670" y="32582"/>
                    <a:pt x="123542" y="30570"/>
                    <a:pt x="123456" y="28558"/>
                  </a:cubicBezTo>
                  <a:cubicBezTo>
                    <a:pt x="135057" y="25861"/>
                    <a:pt x="146616" y="23164"/>
                    <a:pt x="158217" y="20467"/>
                  </a:cubicBezTo>
                  <a:cubicBezTo>
                    <a:pt x="157917" y="18754"/>
                    <a:pt x="157618" y="16999"/>
                    <a:pt x="157275" y="15287"/>
                  </a:cubicBezTo>
                  <a:cubicBezTo>
                    <a:pt x="144432" y="16913"/>
                    <a:pt x="130648" y="16143"/>
                    <a:pt x="119090" y="20852"/>
                  </a:cubicBezTo>
                  <a:cubicBezTo>
                    <a:pt x="109458" y="24790"/>
                    <a:pt x="102480" y="35193"/>
                    <a:pt x="90151" y="46580"/>
                  </a:cubicBezTo>
                  <a:cubicBezTo>
                    <a:pt x="103935" y="46580"/>
                    <a:pt x="111512" y="47051"/>
                    <a:pt x="119004" y="46494"/>
                  </a:cubicBezTo>
                  <a:cubicBezTo>
                    <a:pt x="162840" y="43241"/>
                    <a:pt x="197302" y="60621"/>
                    <a:pt x="221360" y="96367"/>
                  </a:cubicBezTo>
                  <a:cubicBezTo>
                    <a:pt x="236386" y="118670"/>
                    <a:pt x="248758" y="142943"/>
                    <a:pt x="260530" y="167173"/>
                  </a:cubicBezTo>
                  <a:cubicBezTo>
                    <a:pt x="270633" y="188021"/>
                    <a:pt x="278168" y="210025"/>
                    <a:pt x="306336" y="217730"/>
                  </a:cubicBezTo>
                  <a:cubicBezTo>
                    <a:pt x="295934" y="223039"/>
                    <a:pt x="285959" y="229546"/>
                    <a:pt x="275043" y="233356"/>
                  </a:cubicBezTo>
                  <a:cubicBezTo>
                    <a:pt x="254366" y="240633"/>
                    <a:pt x="240496" y="234768"/>
                    <a:pt x="231977" y="214177"/>
                  </a:cubicBezTo>
                  <a:cubicBezTo>
                    <a:pt x="223544" y="193843"/>
                    <a:pt x="218150" y="172310"/>
                    <a:pt x="209845" y="151933"/>
                  </a:cubicBezTo>
                  <a:cubicBezTo>
                    <a:pt x="188098" y="98636"/>
                    <a:pt x="145417" y="74748"/>
                    <a:pt x="86983" y="84595"/>
                  </a:cubicBezTo>
                  <a:cubicBezTo>
                    <a:pt x="95502" y="84980"/>
                    <a:pt x="104106" y="84809"/>
                    <a:pt x="112583" y="85836"/>
                  </a:cubicBezTo>
                  <a:cubicBezTo>
                    <a:pt x="155477" y="91016"/>
                    <a:pt x="186171" y="113919"/>
                    <a:pt x="199913" y="154416"/>
                  </a:cubicBezTo>
                  <a:cubicBezTo>
                    <a:pt x="211257" y="187935"/>
                    <a:pt x="218064" y="223039"/>
                    <a:pt x="225855" y="257671"/>
                  </a:cubicBezTo>
                  <a:cubicBezTo>
                    <a:pt x="230735" y="279547"/>
                    <a:pt x="237071" y="298982"/>
                    <a:pt x="265068" y="300223"/>
                  </a:cubicBezTo>
                  <a:cubicBezTo>
                    <a:pt x="239597" y="326465"/>
                    <a:pt x="191266" y="317133"/>
                    <a:pt x="174827" y="282629"/>
                  </a:cubicBezTo>
                  <a:cubicBezTo>
                    <a:pt x="168020" y="268331"/>
                    <a:pt x="163440" y="251036"/>
                    <a:pt x="164167" y="235411"/>
                  </a:cubicBezTo>
                  <a:cubicBezTo>
                    <a:pt x="166565" y="184553"/>
                    <a:pt x="152438" y="144142"/>
                    <a:pt x="103464" y="121325"/>
                  </a:cubicBezTo>
                  <a:cubicBezTo>
                    <a:pt x="101880" y="120597"/>
                    <a:pt x="100981" y="118285"/>
                    <a:pt x="99569" y="116444"/>
                  </a:cubicBezTo>
                  <a:cubicBezTo>
                    <a:pt x="127694" y="112720"/>
                    <a:pt x="148157" y="122909"/>
                    <a:pt x="177224" y="154673"/>
                  </a:cubicBezTo>
                  <a:cubicBezTo>
                    <a:pt x="171745" y="118371"/>
                    <a:pt x="109415" y="90074"/>
                    <a:pt x="58814" y="105614"/>
                  </a:cubicBezTo>
                  <a:cubicBezTo>
                    <a:pt x="76195" y="115331"/>
                    <a:pt x="89466" y="123551"/>
                    <a:pt x="103422" y="130400"/>
                  </a:cubicBezTo>
                  <a:cubicBezTo>
                    <a:pt x="147172" y="152019"/>
                    <a:pt x="162455" y="184211"/>
                    <a:pt x="149826" y="234469"/>
                  </a:cubicBezTo>
                  <a:cubicBezTo>
                    <a:pt x="152566" y="184339"/>
                    <a:pt x="128122" y="153517"/>
                    <a:pt x="80562" y="135623"/>
                  </a:cubicBezTo>
                  <a:cubicBezTo>
                    <a:pt x="92591" y="149921"/>
                    <a:pt x="102865" y="162122"/>
                    <a:pt x="113139" y="174279"/>
                  </a:cubicBezTo>
                  <a:cubicBezTo>
                    <a:pt x="111855" y="175521"/>
                    <a:pt x="110528" y="176719"/>
                    <a:pt x="109243" y="177961"/>
                  </a:cubicBezTo>
                  <a:cubicBezTo>
                    <a:pt x="100553" y="171925"/>
                    <a:pt x="91863" y="165932"/>
                    <a:pt x="82402" y="159382"/>
                  </a:cubicBezTo>
                  <a:cubicBezTo>
                    <a:pt x="88139" y="172867"/>
                    <a:pt x="93190" y="184768"/>
                    <a:pt x="98284" y="196711"/>
                  </a:cubicBezTo>
                  <a:cubicBezTo>
                    <a:pt x="96786" y="197396"/>
                    <a:pt x="95331" y="198038"/>
                    <a:pt x="93832" y="198723"/>
                  </a:cubicBezTo>
                  <a:cubicBezTo>
                    <a:pt x="84414" y="186908"/>
                    <a:pt x="74996" y="175093"/>
                    <a:pt x="65578" y="163277"/>
                  </a:cubicBezTo>
                  <a:cubicBezTo>
                    <a:pt x="63609" y="164690"/>
                    <a:pt x="61640" y="166060"/>
                    <a:pt x="59671" y="167473"/>
                  </a:cubicBezTo>
                  <a:cubicBezTo>
                    <a:pt x="66049" y="177148"/>
                    <a:pt x="72428" y="186822"/>
                    <a:pt x="79106" y="196968"/>
                  </a:cubicBezTo>
                  <a:cubicBezTo>
                    <a:pt x="75125" y="198381"/>
                    <a:pt x="73241" y="199537"/>
                    <a:pt x="72813" y="199151"/>
                  </a:cubicBezTo>
                  <a:cubicBezTo>
                    <a:pt x="45501" y="172867"/>
                    <a:pt x="11939" y="151676"/>
                    <a:pt x="1964" y="111350"/>
                  </a:cubicBezTo>
                  <a:cubicBezTo>
                    <a:pt x="-2574" y="92899"/>
                    <a:pt x="-519" y="81298"/>
                    <a:pt x="21828" y="75048"/>
                  </a:cubicBezTo>
                  <a:cubicBezTo>
                    <a:pt x="34884" y="71409"/>
                    <a:pt x="45458" y="57026"/>
                    <a:pt x="55732" y="46152"/>
                  </a:cubicBezTo>
                  <a:cubicBezTo>
                    <a:pt x="62881" y="38575"/>
                    <a:pt x="67676" y="28772"/>
                    <a:pt x="73541" y="19910"/>
                  </a:cubicBezTo>
                  <a:cubicBezTo>
                    <a:pt x="73541" y="19910"/>
                    <a:pt x="72813" y="20638"/>
                    <a:pt x="72813" y="2063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2" name="Freeform: Shape 51">
              <a:extLst>
                <a:ext uri="{FF2B5EF4-FFF2-40B4-BE49-F238E27FC236}">
                  <a16:creationId xmlns:a16="http://schemas.microsoft.com/office/drawing/2014/main" id="{41A880AE-4240-270E-0B69-B12A24E204DF}"/>
                </a:ext>
              </a:extLst>
            </p:cNvPr>
            <p:cNvSpPr/>
            <p:nvPr/>
          </p:nvSpPr>
          <p:spPr>
            <a:xfrm>
              <a:off x="-5266276" y="248292"/>
              <a:ext cx="418629" cy="623966"/>
            </a:xfrm>
            <a:custGeom>
              <a:avLst/>
              <a:gdLst>
                <a:gd name="connsiteX0" fmla="*/ 327018 w 418629"/>
                <a:gd name="connsiteY0" fmla="*/ 202101 h 623966"/>
                <a:gd name="connsiteX1" fmla="*/ 295639 w 418629"/>
                <a:gd name="connsiteY1" fmla="*/ 272693 h 623966"/>
                <a:gd name="connsiteX2" fmla="*/ 314689 w 418629"/>
                <a:gd name="connsiteY2" fmla="*/ 264474 h 623966"/>
                <a:gd name="connsiteX3" fmla="*/ 257282 w 418629"/>
                <a:gd name="connsiteY3" fmla="*/ 352618 h 623966"/>
                <a:gd name="connsiteX4" fmla="*/ 247008 w 418629"/>
                <a:gd name="connsiteY4" fmla="*/ 481901 h 623966"/>
                <a:gd name="connsiteX5" fmla="*/ 286649 w 418629"/>
                <a:gd name="connsiteY5" fmla="*/ 527621 h 623966"/>
                <a:gd name="connsiteX6" fmla="*/ 337934 w 418629"/>
                <a:gd name="connsiteY6" fmla="*/ 367130 h 623966"/>
                <a:gd name="connsiteX7" fmla="*/ 317514 w 418629"/>
                <a:gd name="connsiteY7" fmla="*/ 427491 h 623966"/>
                <a:gd name="connsiteX8" fmla="*/ 303173 w 418629"/>
                <a:gd name="connsiteY8" fmla="*/ 534256 h 623966"/>
                <a:gd name="connsiteX9" fmla="*/ 401163 w 418629"/>
                <a:gd name="connsiteY9" fmla="*/ 612682 h 623966"/>
                <a:gd name="connsiteX10" fmla="*/ 418629 w 418629"/>
                <a:gd name="connsiteY10" fmla="*/ 616150 h 623966"/>
                <a:gd name="connsiteX11" fmla="*/ 338619 w 418629"/>
                <a:gd name="connsiteY11" fmla="*/ 604891 h 623966"/>
                <a:gd name="connsiteX12" fmla="*/ 289046 w 418629"/>
                <a:gd name="connsiteY12" fmla="*/ 551936 h 623966"/>
                <a:gd name="connsiteX13" fmla="*/ 190928 w 418629"/>
                <a:gd name="connsiteY13" fmla="*/ 427833 h 623966"/>
                <a:gd name="connsiteX14" fmla="*/ 189815 w 418629"/>
                <a:gd name="connsiteY14" fmla="*/ 440847 h 623966"/>
                <a:gd name="connsiteX15" fmla="*/ 149960 w 418629"/>
                <a:gd name="connsiteY15" fmla="*/ 404673 h 623966"/>
                <a:gd name="connsiteX16" fmla="*/ 146621 w 418629"/>
                <a:gd name="connsiteY16" fmla="*/ 406857 h 623966"/>
                <a:gd name="connsiteX17" fmla="*/ 155996 w 418629"/>
                <a:gd name="connsiteY17" fmla="*/ 427062 h 623966"/>
                <a:gd name="connsiteX18" fmla="*/ 120250 w 418629"/>
                <a:gd name="connsiteY18" fmla="*/ 407071 h 623966"/>
                <a:gd name="connsiteX19" fmla="*/ 119608 w 418629"/>
                <a:gd name="connsiteY19" fmla="*/ 419657 h 623966"/>
                <a:gd name="connsiteX20" fmla="*/ 215500 w 418629"/>
                <a:gd name="connsiteY20" fmla="*/ 473296 h 623966"/>
                <a:gd name="connsiteX21" fmla="*/ 212118 w 418629"/>
                <a:gd name="connsiteY21" fmla="*/ 479632 h 623966"/>
                <a:gd name="connsiteX22" fmla="*/ 120636 w 418629"/>
                <a:gd name="connsiteY22" fmla="*/ 451935 h 623966"/>
                <a:gd name="connsiteX23" fmla="*/ 131680 w 418629"/>
                <a:gd name="connsiteY23" fmla="*/ 441660 h 623966"/>
                <a:gd name="connsiteX24" fmla="*/ 83991 w 418629"/>
                <a:gd name="connsiteY24" fmla="*/ 430059 h 623966"/>
                <a:gd name="connsiteX25" fmla="*/ 37286 w 418629"/>
                <a:gd name="connsiteY25" fmla="*/ 426378 h 623966"/>
                <a:gd name="connsiteX26" fmla="*/ 178128 w 418629"/>
                <a:gd name="connsiteY26" fmla="*/ 393971 h 623966"/>
                <a:gd name="connsiteX27" fmla="*/ 111945 w 418629"/>
                <a:gd name="connsiteY27" fmla="*/ 249962 h 623966"/>
                <a:gd name="connsiteX28" fmla="*/ 66482 w 418629"/>
                <a:gd name="connsiteY28" fmla="*/ 215714 h 623966"/>
                <a:gd name="connsiteX29" fmla="*/ 0 w 418629"/>
                <a:gd name="connsiteY29" fmla="*/ 162460 h 623966"/>
                <a:gd name="connsiteX30" fmla="*/ 69350 w 418629"/>
                <a:gd name="connsiteY30" fmla="*/ 158308 h 623966"/>
                <a:gd name="connsiteX31" fmla="*/ 133093 w 418629"/>
                <a:gd name="connsiteY31" fmla="*/ 253472 h 623966"/>
                <a:gd name="connsiteX32" fmla="*/ 224062 w 418629"/>
                <a:gd name="connsiteY32" fmla="*/ 54796 h 623966"/>
                <a:gd name="connsiteX33" fmla="*/ 322737 w 418629"/>
                <a:gd name="connsiteY33" fmla="*/ 0 h 623966"/>
                <a:gd name="connsiteX34" fmla="*/ 287163 w 418629"/>
                <a:gd name="connsiteY34" fmla="*/ 29110 h 623966"/>
                <a:gd name="connsiteX35" fmla="*/ 305528 w 418629"/>
                <a:gd name="connsiteY35" fmla="*/ 25600 h 623966"/>
                <a:gd name="connsiteX36" fmla="*/ 230569 w 418629"/>
                <a:gd name="connsiteY36" fmla="*/ 97091 h 623966"/>
                <a:gd name="connsiteX37" fmla="*/ 158693 w 418629"/>
                <a:gd name="connsiteY37" fmla="*/ 175260 h 623966"/>
                <a:gd name="connsiteX38" fmla="*/ 153342 w 418629"/>
                <a:gd name="connsiteY38" fmla="*/ 292685 h 623966"/>
                <a:gd name="connsiteX39" fmla="*/ 203557 w 418629"/>
                <a:gd name="connsiteY39" fmla="*/ 423980 h 623966"/>
                <a:gd name="connsiteX40" fmla="*/ 221751 w 418629"/>
                <a:gd name="connsiteY40" fmla="*/ 449666 h 623966"/>
                <a:gd name="connsiteX41" fmla="*/ 307882 w 418629"/>
                <a:gd name="connsiteY41" fmla="*/ 211605 h 623966"/>
                <a:gd name="connsiteX42" fmla="*/ 304115 w 418629"/>
                <a:gd name="connsiteY42" fmla="*/ 207324 h 623966"/>
                <a:gd name="connsiteX43" fmla="*/ 260921 w 418629"/>
                <a:gd name="connsiteY43" fmla="*/ 252316 h 623966"/>
                <a:gd name="connsiteX44" fmla="*/ 226374 w 418629"/>
                <a:gd name="connsiteY44" fmla="*/ 308225 h 623966"/>
                <a:gd name="connsiteX45" fmla="*/ 221194 w 418629"/>
                <a:gd name="connsiteY45" fmla="*/ 296752 h 623966"/>
                <a:gd name="connsiteX46" fmla="*/ 218882 w 418629"/>
                <a:gd name="connsiteY46" fmla="*/ 299021 h 623966"/>
                <a:gd name="connsiteX47" fmla="*/ 213702 w 418629"/>
                <a:gd name="connsiteY47" fmla="*/ 328388 h 623966"/>
                <a:gd name="connsiteX48" fmla="*/ 194010 w 418629"/>
                <a:gd name="connsiteY48" fmla="*/ 378431 h 623966"/>
                <a:gd name="connsiteX49" fmla="*/ 216100 w 418629"/>
                <a:gd name="connsiteY49" fmla="*/ 249833 h 623966"/>
                <a:gd name="connsiteX50" fmla="*/ 321495 w 418629"/>
                <a:gd name="connsiteY50" fmla="*/ 196022 h 623966"/>
                <a:gd name="connsiteX51" fmla="*/ 327146 w 418629"/>
                <a:gd name="connsiteY51" fmla="*/ 202101 h 62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18629" h="623966">
                  <a:moveTo>
                    <a:pt x="327018" y="202101"/>
                  </a:moveTo>
                  <a:cubicBezTo>
                    <a:pt x="316829" y="225047"/>
                    <a:pt x="306598" y="247992"/>
                    <a:pt x="295639" y="272693"/>
                  </a:cubicBezTo>
                  <a:cubicBezTo>
                    <a:pt x="302959" y="269525"/>
                    <a:pt x="308824" y="267000"/>
                    <a:pt x="314689" y="264474"/>
                  </a:cubicBezTo>
                  <a:cubicBezTo>
                    <a:pt x="301418" y="298379"/>
                    <a:pt x="282282" y="327532"/>
                    <a:pt x="257282" y="352618"/>
                  </a:cubicBezTo>
                  <a:cubicBezTo>
                    <a:pt x="220552" y="389476"/>
                    <a:pt x="216143" y="439648"/>
                    <a:pt x="247008" y="481901"/>
                  </a:cubicBezTo>
                  <a:cubicBezTo>
                    <a:pt x="258523" y="497697"/>
                    <a:pt x="271195" y="512723"/>
                    <a:pt x="286649" y="527621"/>
                  </a:cubicBezTo>
                  <a:cubicBezTo>
                    <a:pt x="268840" y="462851"/>
                    <a:pt x="308225" y="418244"/>
                    <a:pt x="337934" y="367130"/>
                  </a:cubicBezTo>
                  <a:cubicBezTo>
                    <a:pt x="341573" y="392987"/>
                    <a:pt x="329501" y="410624"/>
                    <a:pt x="317514" y="427491"/>
                  </a:cubicBezTo>
                  <a:cubicBezTo>
                    <a:pt x="293712" y="460839"/>
                    <a:pt x="286777" y="496156"/>
                    <a:pt x="303173" y="534256"/>
                  </a:cubicBezTo>
                  <a:cubicBezTo>
                    <a:pt x="321795" y="577493"/>
                    <a:pt x="352189" y="606860"/>
                    <a:pt x="401163" y="612682"/>
                  </a:cubicBezTo>
                  <a:cubicBezTo>
                    <a:pt x="406685" y="613324"/>
                    <a:pt x="412122" y="614823"/>
                    <a:pt x="418629" y="616150"/>
                  </a:cubicBezTo>
                  <a:cubicBezTo>
                    <a:pt x="399322" y="629806"/>
                    <a:pt x="361351" y="625268"/>
                    <a:pt x="338619" y="604891"/>
                  </a:cubicBezTo>
                  <a:cubicBezTo>
                    <a:pt x="320682" y="588795"/>
                    <a:pt x="304329" y="570644"/>
                    <a:pt x="289046" y="551936"/>
                  </a:cubicBezTo>
                  <a:cubicBezTo>
                    <a:pt x="256212" y="511653"/>
                    <a:pt x="224533" y="470471"/>
                    <a:pt x="190928" y="427833"/>
                  </a:cubicBezTo>
                  <a:cubicBezTo>
                    <a:pt x="190543" y="432371"/>
                    <a:pt x="190286" y="435453"/>
                    <a:pt x="189815" y="440847"/>
                  </a:cubicBezTo>
                  <a:cubicBezTo>
                    <a:pt x="175688" y="428004"/>
                    <a:pt x="162802" y="416317"/>
                    <a:pt x="149960" y="404673"/>
                  </a:cubicBezTo>
                  <a:cubicBezTo>
                    <a:pt x="148847" y="405401"/>
                    <a:pt x="147734" y="406129"/>
                    <a:pt x="146621" y="406857"/>
                  </a:cubicBezTo>
                  <a:cubicBezTo>
                    <a:pt x="148890" y="411737"/>
                    <a:pt x="151159" y="416660"/>
                    <a:pt x="155996" y="427062"/>
                  </a:cubicBezTo>
                  <a:cubicBezTo>
                    <a:pt x="141141" y="418758"/>
                    <a:pt x="130610" y="412850"/>
                    <a:pt x="120250" y="407071"/>
                  </a:cubicBezTo>
                  <a:cubicBezTo>
                    <a:pt x="119993" y="411780"/>
                    <a:pt x="119779" y="416317"/>
                    <a:pt x="119608" y="419657"/>
                  </a:cubicBezTo>
                  <a:cubicBezTo>
                    <a:pt x="150174" y="436780"/>
                    <a:pt x="182837" y="455060"/>
                    <a:pt x="215500" y="473296"/>
                  </a:cubicBezTo>
                  <a:lnTo>
                    <a:pt x="212118" y="479632"/>
                  </a:lnTo>
                  <a:cubicBezTo>
                    <a:pt x="181981" y="470514"/>
                    <a:pt x="151843" y="461395"/>
                    <a:pt x="120636" y="451935"/>
                  </a:cubicBezTo>
                  <a:cubicBezTo>
                    <a:pt x="124274" y="448553"/>
                    <a:pt x="126971" y="446027"/>
                    <a:pt x="131680" y="441660"/>
                  </a:cubicBezTo>
                  <a:cubicBezTo>
                    <a:pt x="114214" y="437294"/>
                    <a:pt x="99274" y="432499"/>
                    <a:pt x="83991" y="430059"/>
                  </a:cubicBezTo>
                  <a:cubicBezTo>
                    <a:pt x="68623" y="427619"/>
                    <a:pt x="52869" y="427533"/>
                    <a:pt x="37286" y="426378"/>
                  </a:cubicBezTo>
                  <a:cubicBezTo>
                    <a:pt x="43708" y="382798"/>
                    <a:pt x="110319" y="366445"/>
                    <a:pt x="178128" y="393971"/>
                  </a:cubicBezTo>
                  <a:cubicBezTo>
                    <a:pt x="155225" y="344184"/>
                    <a:pt x="133564" y="297094"/>
                    <a:pt x="111945" y="249962"/>
                  </a:cubicBezTo>
                  <a:cubicBezTo>
                    <a:pt x="102956" y="230312"/>
                    <a:pt x="81423" y="227444"/>
                    <a:pt x="66482" y="215714"/>
                  </a:cubicBezTo>
                  <a:cubicBezTo>
                    <a:pt x="44179" y="198206"/>
                    <a:pt x="21148" y="181553"/>
                    <a:pt x="0" y="162460"/>
                  </a:cubicBezTo>
                  <a:cubicBezTo>
                    <a:pt x="22175" y="162118"/>
                    <a:pt x="42638" y="176972"/>
                    <a:pt x="69350" y="158308"/>
                  </a:cubicBezTo>
                  <a:cubicBezTo>
                    <a:pt x="89128" y="187846"/>
                    <a:pt x="110404" y="219610"/>
                    <a:pt x="133093" y="253472"/>
                  </a:cubicBezTo>
                  <a:cubicBezTo>
                    <a:pt x="134377" y="172906"/>
                    <a:pt x="166698" y="107707"/>
                    <a:pt x="224062" y="54796"/>
                  </a:cubicBezTo>
                  <a:cubicBezTo>
                    <a:pt x="252017" y="29024"/>
                    <a:pt x="279200" y="985"/>
                    <a:pt x="322737" y="0"/>
                  </a:cubicBezTo>
                  <a:cubicBezTo>
                    <a:pt x="311521" y="9161"/>
                    <a:pt x="300305" y="18322"/>
                    <a:pt x="287163" y="29110"/>
                  </a:cubicBezTo>
                  <a:cubicBezTo>
                    <a:pt x="293627" y="27869"/>
                    <a:pt x="297950" y="27055"/>
                    <a:pt x="305528" y="25600"/>
                  </a:cubicBezTo>
                  <a:cubicBezTo>
                    <a:pt x="287034" y="59119"/>
                    <a:pt x="265030" y="86474"/>
                    <a:pt x="230569" y="97091"/>
                  </a:cubicBezTo>
                  <a:cubicBezTo>
                    <a:pt x="189986" y="109591"/>
                    <a:pt x="171236" y="139386"/>
                    <a:pt x="158693" y="175260"/>
                  </a:cubicBezTo>
                  <a:cubicBezTo>
                    <a:pt x="145294" y="213574"/>
                    <a:pt x="139857" y="253429"/>
                    <a:pt x="153342" y="292685"/>
                  </a:cubicBezTo>
                  <a:cubicBezTo>
                    <a:pt x="168582" y="336992"/>
                    <a:pt x="186176" y="380486"/>
                    <a:pt x="203557" y="423980"/>
                  </a:cubicBezTo>
                  <a:cubicBezTo>
                    <a:pt x="206810" y="432157"/>
                    <a:pt x="213916" y="438835"/>
                    <a:pt x="221751" y="449666"/>
                  </a:cubicBezTo>
                  <a:cubicBezTo>
                    <a:pt x="204927" y="350563"/>
                    <a:pt x="245766" y="277103"/>
                    <a:pt x="307882" y="211605"/>
                  </a:cubicBezTo>
                  <a:cubicBezTo>
                    <a:pt x="306641" y="210192"/>
                    <a:pt x="305356" y="208737"/>
                    <a:pt x="304115" y="207324"/>
                  </a:cubicBezTo>
                  <a:cubicBezTo>
                    <a:pt x="289560" y="222221"/>
                    <a:pt x="273549" y="235963"/>
                    <a:pt x="260921" y="252316"/>
                  </a:cubicBezTo>
                  <a:cubicBezTo>
                    <a:pt x="248035" y="269012"/>
                    <a:pt x="238446" y="288319"/>
                    <a:pt x="226374" y="308225"/>
                  </a:cubicBezTo>
                  <a:cubicBezTo>
                    <a:pt x="224234" y="303473"/>
                    <a:pt x="222778" y="300219"/>
                    <a:pt x="221194" y="296752"/>
                  </a:cubicBezTo>
                  <a:cubicBezTo>
                    <a:pt x="220338" y="297565"/>
                    <a:pt x="219054" y="298165"/>
                    <a:pt x="218882" y="299021"/>
                  </a:cubicBezTo>
                  <a:cubicBezTo>
                    <a:pt x="217127" y="308824"/>
                    <a:pt x="216742" y="319013"/>
                    <a:pt x="213702" y="328388"/>
                  </a:cubicBezTo>
                  <a:cubicBezTo>
                    <a:pt x="208608" y="343927"/>
                    <a:pt x="201801" y="358953"/>
                    <a:pt x="194010" y="378431"/>
                  </a:cubicBezTo>
                  <a:cubicBezTo>
                    <a:pt x="182794" y="329544"/>
                    <a:pt x="190543" y="287762"/>
                    <a:pt x="216100" y="249833"/>
                  </a:cubicBezTo>
                  <a:cubicBezTo>
                    <a:pt x="241314" y="212375"/>
                    <a:pt x="281341" y="203471"/>
                    <a:pt x="321495" y="196022"/>
                  </a:cubicBezTo>
                  <a:cubicBezTo>
                    <a:pt x="323379" y="198034"/>
                    <a:pt x="325263" y="200089"/>
                    <a:pt x="327146" y="20210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3" name="Freeform: Shape 52">
              <a:extLst>
                <a:ext uri="{FF2B5EF4-FFF2-40B4-BE49-F238E27FC236}">
                  <a16:creationId xmlns:a16="http://schemas.microsoft.com/office/drawing/2014/main" id="{66AFCC54-054D-EE38-4321-AC03FAF16AC8}"/>
                </a:ext>
              </a:extLst>
            </p:cNvPr>
            <p:cNvSpPr/>
            <p:nvPr/>
          </p:nvSpPr>
          <p:spPr>
            <a:xfrm>
              <a:off x="-5930586" y="1749838"/>
              <a:ext cx="262671" cy="278750"/>
            </a:xfrm>
            <a:custGeom>
              <a:avLst/>
              <a:gdLst>
                <a:gd name="connsiteX0" fmla="*/ 51628 w 262671"/>
                <a:gd name="connsiteY0" fmla="*/ 46983 h 278750"/>
                <a:gd name="connsiteX1" fmla="*/ 72647 w 262671"/>
                <a:gd name="connsiteY1" fmla="*/ 62480 h 278750"/>
                <a:gd name="connsiteX2" fmla="*/ 75815 w 262671"/>
                <a:gd name="connsiteY2" fmla="*/ 59569 h 278750"/>
                <a:gd name="connsiteX3" fmla="*/ 45335 w 262671"/>
                <a:gd name="connsiteY3" fmla="*/ 21469 h 278750"/>
                <a:gd name="connsiteX4" fmla="*/ 47646 w 262671"/>
                <a:gd name="connsiteY4" fmla="*/ 18858 h 278750"/>
                <a:gd name="connsiteX5" fmla="*/ 89728 w 262671"/>
                <a:gd name="connsiteY5" fmla="*/ 48053 h 278750"/>
                <a:gd name="connsiteX6" fmla="*/ 93623 w 262671"/>
                <a:gd name="connsiteY6" fmla="*/ 43901 h 278750"/>
                <a:gd name="connsiteX7" fmla="*/ 60275 w 262671"/>
                <a:gd name="connsiteY7" fmla="*/ 5886 h 278750"/>
                <a:gd name="connsiteX8" fmla="*/ 63571 w 262671"/>
                <a:gd name="connsiteY8" fmla="*/ 1991 h 278750"/>
                <a:gd name="connsiteX9" fmla="*/ 103512 w 262671"/>
                <a:gd name="connsiteY9" fmla="*/ 33027 h 278750"/>
                <a:gd name="connsiteX10" fmla="*/ 90199 w 262671"/>
                <a:gd name="connsiteY10" fmla="*/ 621 h 278750"/>
                <a:gd name="connsiteX11" fmla="*/ 95378 w 262671"/>
                <a:gd name="connsiteY11" fmla="*/ 193 h 278750"/>
                <a:gd name="connsiteX12" fmla="*/ 224148 w 262671"/>
                <a:gd name="connsiteY12" fmla="*/ 139665 h 278750"/>
                <a:gd name="connsiteX13" fmla="*/ 262548 w 262671"/>
                <a:gd name="connsiteY13" fmla="*/ 277338 h 278750"/>
                <a:gd name="connsiteX14" fmla="*/ 210834 w 262671"/>
                <a:gd name="connsiteY14" fmla="*/ 242577 h 278750"/>
                <a:gd name="connsiteX15" fmla="*/ 207752 w 262671"/>
                <a:gd name="connsiteY15" fmla="*/ 245702 h 278750"/>
                <a:gd name="connsiteX16" fmla="*/ 226331 w 262671"/>
                <a:gd name="connsiteY16" fmla="*/ 266850 h 278750"/>
                <a:gd name="connsiteX17" fmla="*/ 222521 w 262671"/>
                <a:gd name="connsiteY17" fmla="*/ 271302 h 278750"/>
                <a:gd name="connsiteX18" fmla="*/ 188060 w 262671"/>
                <a:gd name="connsiteY18" fmla="*/ 247757 h 278750"/>
                <a:gd name="connsiteX19" fmla="*/ 186005 w 262671"/>
                <a:gd name="connsiteY19" fmla="*/ 250326 h 278750"/>
                <a:gd name="connsiteX20" fmla="*/ 202187 w 262671"/>
                <a:gd name="connsiteY20" fmla="*/ 267792 h 278750"/>
                <a:gd name="connsiteX21" fmla="*/ 200389 w 262671"/>
                <a:gd name="connsiteY21" fmla="*/ 271345 h 278750"/>
                <a:gd name="connsiteX22" fmla="*/ 171322 w 262671"/>
                <a:gd name="connsiteY22" fmla="*/ 260814 h 278750"/>
                <a:gd name="connsiteX23" fmla="*/ 184507 w 262671"/>
                <a:gd name="connsiteY23" fmla="*/ 275669 h 278750"/>
                <a:gd name="connsiteX24" fmla="*/ 182580 w 262671"/>
                <a:gd name="connsiteY24" fmla="*/ 278751 h 278750"/>
                <a:gd name="connsiteX25" fmla="*/ 152229 w 262671"/>
                <a:gd name="connsiteY25" fmla="*/ 264538 h 278750"/>
                <a:gd name="connsiteX26" fmla="*/ 154498 w 262671"/>
                <a:gd name="connsiteY26" fmla="*/ 276225 h 278750"/>
                <a:gd name="connsiteX27" fmla="*/ 0 w 262671"/>
                <a:gd name="connsiteY27" fmla="*/ 212397 h 278750"/>
                <a:gd name="connsiteX28" fmla="*/ 43323 w 262671"/>
                <a:gd name="connsiteY28" fmla="*/ 212397 h 278750"/>
                <a:gd name="connsiteX29" fmla="*/ 31636 w 262671"/>
                <a:gd name="connsiteY29" fmla="*/ 193604 h 278750"/>
                <a:gd name="connsiteX30" fmla="*/ 56765 w 262671"/>
                <a:gd name="connsiteY30" fmla="*/ 198570 h 278750"/>
                <a:gd name="connsiteX31" fmla="*/ 36773 w 262671"/>
                <a:gd name="connsiteY31" fmla="*/ 172371 h 278750"/>
                <a:gd name="connsiteX32" fmla="*/ 51285 w 262671"/>
                <a:gd name="connsiteY32" fmla="*/ 168775 h 278750"/>
                <a:gd name="connsiteX33" fmla="*/ 27483 w 262671"/>
                <a:gd name="connsiteY33" fmla="*/ 142404 h 278750"/>
                <a:gd name="connsiteX34" fmla="*/ 30052 w 262671"/>
                <a:gd name="connsiteY34" fmla="*/ 138637 h 278750"/>
                <a:gd name="connsiteX35" fmla="*/ 67339 w 262671"/>
                <a:gd name="connsiteY35" fmla="*/ 155204 h 278750"/>
                <a:gd name="connsiteX36" fmla="*/ 70078 w 262671"/>
                <a:gd name="connsiteY36" fmla="*/ 151994 h 278750"/>
                <a:gd name="connsiteX37" fmla="*/ 30994 w 262671"/>
                <a:gd name="connsiteY37" fmla="*/ 105246 h 278750"/>
                <a:gd name="connsiteX38" fmla="*/ 33562 w 262671"/>
                <a:gd name="connsiteY38" fmla="*/ 101436 h 278750"/>
                <a:gd name="connsiteX39" fmla="*/ 75815 w 262671"/>
                <a:gd name="connsiteY39" fmla="*/ 113080 h 278750"/>
                <a:gd name="connsiteX40" fmla="*/ 51927 w 262671"/>
                <a:gd name="connsiteY40" fmla="*/ 80117 h 278750"/>
                <a:gd name="connsiteX41" fmla="*/ 69436 w 262671"/>
                <a:gd name="connsiteY41" fmla="*/ 80117 h 278750"/>
                <a:gd name="connsiteX42" fmla="*/ 48717 w 262671"/>
                <a:gd name="connsiteY42" fmla="*/ 49937 h 278750"/>
                <a:gd name="connsiteX43" fmla="*/ 51414 w 262671"/>
                <a:gd name="connsiteY43" fmla="*/ 46983 h 27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2671" h="278750">
                  <a:moveTo>
                    <a:pt x="51628" y="46983"/>
                  </a:moveTo>
                  <a:cubicBezTo>
                    <a:pt x="58648" y="52163"/>
                    <a:pt x="65669" y="57300"/>
                    <a:pt x="72647" y="62480"/>
                  </a:cubicBezTo>
                  <a:cubicBezTo>
                    <a:pt x="73717" y="61495"/>
                    <a:pt x="74744" y="60554"/>
                    <a:pt x="75815" y="59569"/>
                  </a:cubicBezTo>
                  <a:cubicBezTo>
                    <a:pt x="65669" y="46855"/>
                    <a:pt x="55480" y="34183"/>
                    <a:pt x="45335" y="21469"/>
                  </a:cubicBezTo>
                  <a:cubicBezTo>
                    <a:pt x="46105" y="20613"/>
                    <a:pt x="46876" y="19714"/>
                    <a:pt x="47646" y="18858"/>
                  </a:cubicBezTo>
                  <a:cubicBezTo>
                    <a:pt x="61688" y="28575"/>
                    <a:pt x="75729" y="38336"/>
                    <a:pt x="89728" y="48053"/>
                  </a:cubicBezTo>
                  <a:cubicBezTo>
                    <a:pt x="91012" y="46683"/>
                    <a:pt x="92339" y="45314"/>
                    <a:pt x="93623" y="43901"/>
                  </a:cubicBezTo>
                  <a:cubicBezTo>
                    <a:pt x="82493" y="31229"/>
                    <a:pt x="71405" y="18558"/>
                    <a:pt x="60275" y="5886"/>
                  </a:cubicBezTo>
                  <a:cubicBezTo>
                    <a:pt x="61388" y="4602"/>
                    <a:pt x="62458" y="3318"/>
                    <a:pt x="63571" y="1991"/>
                  </a:cubicBezTo>
                  <a:cubicBezTo>
                    <a:pt x="75387" y="11152"/>
                    <a:pt x="87202" y="20356"/>
                    <a:pt x="103512" y="33027"/>
                  </a:cubicBezTo>
                  <a:cubicBezTo>
                    <a:pt x="97776" y="19114"/>
                    <a:pt x="94137" y="10167"/>
                    <a:pt x="90199" y="621"/>
                  </a:cubicBezTo>
                  <a:cubicBezTo>
                    <a:pt x="93110" y="321"/>
                    <a:pt x="94908" y="-321"/>
                    <a:pt x="95378" y="193"/>
                  </a:cubicBezTo>
                  <a:cubicBezTo>
                    <a:pt x="138273" y="46726"/>
                    <a:pt x="180055" y="94330"/>
                    <a:pt x="224148" y="139665"/>
                  </a:cubicBezTo>
                  <a:cubicBezTo>
                    <a:pt x="261178" y="177765"/>
                    <a:pt x="263361" y="223656"/>
                    <a:pt x="262548" y="277338"/>
                  </a:cubicBezTo>
                  <a:cubicBezTo>
                    <a:pt x="242641" y="263982"/>
                    <a:pt x="226759" y="253280"/>
                    <a:pt x="210834" y="242577"/>
                  </a:cubicBezTo>
                  <a:cubicBezTo>
                    <a:pt x="209807" y="243605"/>
                    <a:pt x="208779" y="244675"/>
                    <a:pt x="207752" y="245702"/>
                  </a:cubicBezTo>
                  <a:cubicBezTo>
                    <a:pt x="213959" y="252766"/>
                    <a:pt x="220124" y="259829"/>
                    <a:pt x="226331" y="266850"/>
                  </a:cubicBezTo>
                  <a:lnTo>
                    <a:pt x="222521" y="271302"/>
                  </a:lnTo>
                  <a:cubicBezTo>
                    <a:pt x="211048" y="263468"/>
                    <a:pt x="199575" y="255591"/>
                    <a:pt x="188060" y="247757"/>
                  </a:cubicBezTo>
                  <a:lnTo>
                    <a:pt x="186005" y="250326"/>
                  </a:lnTo>
                  <a:cubicBezTo>
                    <a:pt x="191399" y="256148"/>
                    <a:pt x="196793" y="261970"/>
                    <a:pt x="202187" y="267792"/>
                  </a:cubicBezTo>
                  <a:cubicBezTo>
                    <a:pt x="201588" y="268990"/>
                    <a:pt x="200988" y="270189"/>
                    <a:pt x="200389" y="271345"/>
                  </a:cubicBezTo>
                  <a:cubicBezTo>
                    <a:pt x="191913" y="268263"/>
                    <a:pt x="183479" y="265223"/>
                    <a:pt x="171322" y="260814"/>
                  </a:cubicBezTo>
                  <a:cubicBezTo>
                    <a:pt x="177229" y="267449"/>
                    <a:pt x="180868" y="271559"/>
                    <a:pt x="184507" y="275669"/>
                  </a:cubicBezTo>
                  <a:cubicBezTo>
                    <a:pt x="183865" y="276696"/>
                    <a:pt x="183223" y="277724"/>
                    <a:pt x="182580" y="278751"/>
                  </a:cubicBezTo>
                  <a:cubicBezTo>
                    <a:pt x="173248" y="274384"/>
                    <a:pt x="163959" y="270018"/>
                    <a:pt x="152229" y="264538"/>
                  </a:cubicBezTo>
                  <a:cubicBezTo>
                    <a:pt x="153256" y="269718"/>
                    <a:pt x="153984" y="273443"/>
                    <a:pt x="154498" y="276225"/>
                  </a:cubicBezTo>
                  <a:cubicBezTo>
                    <a:pt x="91098" y="282775"/>
                    <a:pt x="53554" y="228622"/>
                    <a:pt x="0" y="212397"/>
                  </a:cubicBezTo>
                  <a:lnTo>
                    <a:pt x="43323" y="212397"/>
                  </a:lnTo>
                  <a:cubicBezTo>
                    <a:pt x="37758" y="203493"/>
                    <a:pt x="35232" y="199426"/>
                    <a:pt x="31636" y="193604"/>
                  </a:cubicBezTo>
                  <a:cubicBezTo>
                    <a:pt x="39213" y="195102"/>
                    <a:pt x="45378" y="196301"/>
                    <a:pt x="56765" y="198570"/>
                  </a:cubicBezTo>
                  <a:cubicBezTo>
                    <a:pt x="48417" y="187653"/>
                    <a:pt x="43152" y="180718"/>
                    <a:pt x="36773" y="172371"/>
                  </a:cubicBezTo>
                  <a:cubicBezTo>
                    <a:pt x="41696" y="171129"/>
                    <a:pt x="45977" y="170102"/>
                    <a:pt x="51285" y="168775"/>
                  </a:cubicBezTo>
                  <a:cubicBezTo>
                    <a:pt x="43152" y="159742"/>
                    <a:pt x="35317" y="151052"/>
                    <a:pt x="27483" y="142404"/>
                  </a:cubicBezTo>
                  <a:cubicBezTo>
                    <a:pt x="28340" y="141163"/>
                    <a:pt x="29196" y="139879"/>
                    <a:pt x="30052" y="138637"/>
                  </a:cubicBezTo>
                  <a:cubicBezTo>
                    <a:pt x="42467" y="144159"/>
                    <a:pt x="54924" y="149682"/>
                    <a:pt x="67339" y="155204"/>
                  </a:cubicBezTo>
                  <a:cubicBezTo>
                    <a:pt x="68238" y="154134"/>
                    <a:pt x="69179" y="153064"/>
                    <a:pt x="70078" y="151994"/>
                  </a:cubicBezTo>
                  <a:cubicBezTo>
                    <a:pt x="57064" y="136411"/>
                    <a:pt x="44008" y="120829"/>
                    <a:pt x="30994" y="105246"/>
                  </a:cubicBezTo>
                  <a:cubicBezTo>
                    <a:pt x="31850" y="103962"/>
                    <a:pt x="32706" y="102720"/>
                    <a:pt x="33562" y="101436"/>
                  </a:cubicBezTo>
                  <a:cubicBezTo>
                    <a:pt x="46105" y="104904"/>
                    <a:pt x="58648" y="108328"/>
                    <a:pt x="75815" y="113080"/>
                  </a:cubicBezTo>
                  <a:cubicBezTo>
                    <a:pt x="66311" y="99981"/>
                    <a:pt x="59847" y="90991"/>
                    <a:pt x="51927" y="80117"/>
                  </a:cubicBezTo>
                  <a:lnTo>
                    <a:pt x="69436" y="80117"/>
                  </a:lnTo>
                  <a:cubicBezTo>
                    <a:pt x="61859" y="69115"/>
                    <a:pt x="55309" y="59526"/>
                    <a:pt x="48717" y="49937"/>
                  </a:cubicBezTo>
                  <a:cubicBezTo>
                    <a:pt x="49616" y="48952"/>
                    <a:pt x="50515" y="47968"/>
                    <a:pt x="51414" y="4698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4" name="Freeform: Shape 53">
              <a:extLst>
                <a:ext uri="{FF2B5EF4-FFF2-40B4-BE49-F238E27FC236}">
                  <a16:creationId xmlns:a16="http://schemas.microsoft.com/office/drawing/2014/main" id="{D8861315-B005-565B-9BE0-367B954CB7B7}"/>
                </a:ext>
              </a:extLst>
            </p:cNvPr>
            <p:cNvSpPr/>
            <p:nvPr/>
          </p:nvSpPr>
          <p:spPr>
            <a:xfrm>
              <a:off x="-6133365" y="720812"/>
              <a:ext cx="323123" cy="307750"/>
            </a:xfrm>
            <a:custGeom>
              <a:avLst/>
              <a:gdLst>
                <a:gd name="connsiteX0" fmla="*/ 252652 w 323123"/>
                <a:gd name="connsiteY0" fmla="*/ 152919 h 307750"/>
                <a:gd name="connsiteX1" fmla="*/ 273286 w 323123"/>
                <a:gd name="connsiteY1" fmla="*/ 103517 h 307750"/>
                <a:gd name="connsiteX2" fmla="*/ 266950 w 323123"/>
                <a:gd name="connsiteY2" fmla="*/ 98680 h 307750"/>
                <a:gd name="connsiteX3" fmla="*/ 224697 w 323123"/>
                <a:gd name="connsiteY3" fmla="*/ 144400 h 307750"/>
                <a:gd name="connsiteX4" fmla="*/ 219689 w 323123"/>
                <a:gd name="connsiteY4" fmla="*/ 141403 h 307750"/>
                <a:gd name="connsiteX5" fmla="*/ 261642 w 323123"/>
                <a:gd name="connsiteY5" fmla="*/ 72138 h 307750"/>
                <a:gd name="connsiteX6" fmla="*/ 258731 w 323123"/>
                <a:gd name="connsiteY6" fmla="*/ 69613 h 307750"/>
                <a:gd name="connsiteX7" fmla="*/ 220545 w 323123"/>
                <a:gd name="connsiteY7" fmla="*/ 112721 h 307750"/>
                <a:gd name="connsiteX8" fmla="*/ 215494 w 323123"/>
                <a:gd name="connsiteY8" fmla="*/ 109725 h 307750"/>
                <a:gd name="connsiteX9" fmla="*/ 245974 w 323123"/>
                <a:gd name="connsiteY9" fmla="*/ 60965 h 307750"/>
                <a:gd name="connsiteX10" fmla="*/ 243961 w 323123"/>
                <a:gd name="connsiteY10" fmla="*/ 58354 h 307750"/>
                <a:gd name="connsiteX11" fmla="*/ 223670 w 323123"/>
                <a:gd name="connsiteY11" fmla="*/ 76548 h 307750"/>
                <a:gd name="connsiteX12" fmla="*/ 171015 w 323123"/>
                <a:gd name="connsiteY12" fmla="*/ 184598 h 307750"/>
                <a:gd name="connsiteX13" fmla="*/ 104661 w 323123"/>
                <a:gd name="connsiteY13" fmla="*/ 278007 h 307750"/>
                <a:gd name="connsiteX14" fmla="*/ 109070 w 323123"/>
                <a:gd name="connsiteY14" fmla="*/ 283658 h 307750"/>
                <a:gd name="connsiteX15" fmla="*/ 163994 w 323123"/>
                <a:gd name="connsiteY15" fmla="*/ 249282 h 307750"/>
                <a:gd name="connsiteX16" fmla="*/ 62880 w 323123"/>
                <a:gd name="connsiteY16" fmla="*/ 306304 h 307750"/>
                <a:gd name="connsiteX17" fmla="*/ 1406 w 323123"/>
                <a:gd name="connsiteY17" fmla="*/ 215292 h 307750"/>
                <a:gd name="connsiteX18" fmla="*/ 10310 w 323123"/>
                <a:gd name="connsiteY18" fmla="*/ 223896 h 307750"/>
                <a:gd name="connsiteX19" fmla="*/ 119644 w 323123"/>
                <a:gd name="connsiteY19" fmla="*/ 217432 h 307750"/>
                <a:gd name="connsiteX20" fmla="*/ 148754 w 323123"/>
                <a:gd name="connsiteY20" fmla="*/ 144357 h 307750"/>
                <a:gd name="connsiteX21" fmla="*/ 210870 w 323123"/>
                <a:gd name="connsiteY21" fmla="*/ 64090 h 307750"/>
                <a:gd name="connsiteX22" fmla="*/ 195502 w 323123"/>
                <a:gd name="connsiteY22" fmla="*/ 85281 h 307750"/>
                <a:gd name="connsiteX23" fmla="*/ 199997 w 323123"/>
                <a:gd name="connsiteY23" fmla="*/ 89262 h 307750"/>
                <a:gd name="connsiteX24" fmla="*/ 233345 w 323123"/>
                <a:gd name="connsiteY24" fmla="*/ 52404 h 307750"/>
                <a:gd name="connsiteX25" fmla="*/ 236812 w 323123"/>
                <a:gd name="connsiteY25" fmla="*/ 35494 h 307750"/>
                <a:gd name="connsiteX26" fmla="*/ 219946 w 323123"/>
                <a:gd name="connsiteY26" fmla="*/ 30357 h 307750"/>
                <a:gd name="connsiteX27" fmla="*/ 187839 w 323123"/>
                <a:gd name="connsiteY27" fmla="*/ 33525 h 307750"/>
                <a:gd name="connsiteX28" fmla="*/ 207274 w 323123"/>
                <a:gd name="connsiteY28" fmla="*/ 21624 h 307750"/>
                <a:gd name="connsiteX29" fmla="*/ 145544 w 323123"/>
                <a:gd name="connsiteY29" fmla="*/ 74065 h 307750"/>
                <a:gd name="connsiteX30" fmla="*/ 171657 w 323123"/>
                <a:gd name="connsiteY30" fmla="*/ 44313 h 307750"/>
                <a:gd name="connsiteX31" fmla="*/ 175039 w 323123"/>
                <a:gd name="connsiteY31" fmla="*/ 46710 h 307750"/>
                <a:gd name="connsiteX32" fmla="*/ 133686 w 323123"/>
                <a:gd name="connsiteY32" fmla="*/ 115247 h 307750"/>
                <a:gd name="connsiteX33" fmla="*/ 138737 w 323123"/>
                <a:gd name="connsiteY33" fmla="*/ 118372 h 307750"/>
                <a:gd name="connsiteX34" fmla="*/ 153378 w 323123"/>
                <a:gd name="connsiteY34" fmla="*/ 93457 h 307750"/>
                <a:gd name="connsiteX35" fmla="*/ 170202 w 323123"/>
                <a:gd name="connsiteY35" fmla="*/ 68799 h 307750"/>
                <a:gd name="connsiteX36" fmla="*/ 192377 w 323123"/>
                <a:gd name="connsiteY36" fmla="*/ 47138 h 307750"/>
                <a:gd name="connsiteX37" fmla="*/ 196872 w 323123"/>
                <a:gd name="connsiteY37" fmla="*/ 50691 h 307750"/>
                <a:gd name="connsiteX38" fmla="*/ 189765 w 323123"/>
                <a:gd name="connsiteY38" fmla="*/ 63149 h 307750"/>
                <a:gd name="connsiteX39" fmla="*/ 139465 w 323123"/>
                <a:gd name="connsiteY39" fmla="*/ 153775 h 307750"/>
                <a:gd name="connsiteX40" fmla="*/ 98668 w 323123"/>
                <a:gd name="connsiteY40" fmla="*/ 216961 h 307750"/>
                <a:gd name="connsiteX41" fmla="*/ 37109 w 323123"/>
                <a:gd name="connsiteY41" fmla="*/ 217475 h 307750"/>
                <a:gd name="connsiteX42" fmla="*/ 15533 w 323123"/>
                <a:gd name="connsiteY42" fmla="*/ 163578 h 307750"/>
                <a:gd name="connsiteX43" fmla="*/ 34454 w 323123"/>
                <a:gd name="connsiteY43" fmla="*/ 150693 h 307750"/>
                <a:gd name="connsiteX44" fmla="*/ 95928 w 323123"/>
                <a:gd name="connsiteY44" fmla="*/ 126720 h 307750"/>
                <a:gd name="connsiteX45" fmla="*/ 129576 w 323123"/>
                <a:gd name="connsiteY45" fmla="*/ 62849 h 307750"/>
                <a:gd name="connsiteX46" fmla="*/ 216093 w 323123"/>
                <a:gd name="connsiteY46" fmla="*/ 48 h 307750"/>
                <a:gd name="connsiteX47" fmla="*/ 254022 w 323123"/>
                <a:gd name="connsiteY47" fmla="*/ 13790 h 307750"/>
                <a:gd name="connsiteX48" fmla="*/ 295632 w 323123"/>
                <a:gd name="connsiteY48" fmla="*/ 36521 h 307750"/>
                <a:gd name="connsiteX49" fmla="*/ 318364 w 323123"/>
                <a:gd name="connsiteY49" fmla="*/ 85110 h 307750"/>
                <a:gd name="connsiteX50" fmla="*/ 310273 w 323123"/>
                <a:gd name="connsiteY50" fmla="*/ 97610 h 307750"/>
                <a:gd name="connsiteX51" fmla="*/ 257061 w 323123"/>
                <a:gd name="connsiteY51" fmla="*/ 154332 h 307750"/>
                <a:gd name="connsiteX52" fmla="*/ 252823 w 323123"/>
                <a:gd name="connsiteY52" fmla="*/ 152919 h 30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3123" h="307750">
                  <a:moveTo>
                    <a:pt x="252652" y="152919"/>
                  </a:moveTo>
                  <a:cubicBezTo>
                    <a:pt x="259544" y="136438"/>
                    <a:pt x="266393" y="119956"/>
                    <a:pt x="273286" y="103517"/>
                  </a:cubicBezTo>
                  <a:cubicBezTo>
                    <a:pt x="271188" y="101891"/>
                    <a:pt x="269090" y="100264"/>
                    <a:pt x="266950" y="98680"/>
                  </a:cubicBezTo>
                  <a:cubicBezTo>
                    <a:pt x="252866" y="113920"/>
                    <a:pt x="238782" y="129160"/>
                    <a:pt x="224697" y="144400"/>
                  </a:cubicBezTo>
                  <a:cubicBezTo>
                    <a:pt x="223028" y="143415"/>
                    <a:pt x="221358" y="142388"/>
                    <a:pt x="219689" y="141403"/>
                  </a:cubicBezTo>
                  <a:cubicBezTo>
                    <a:pt x="233687" y="118329"/>
                    <a:pt x="247643" y="95213"/>
                    <a:pt x="261642" y="72138"/>
                  </a:cubicBezTo>
                  <a:cubicBezTo>
                    <a:pt x="260657" y="71282"/>
                    <a:pt x="259715" y="70426"/>
                    <a:pt x="258731" y="69613"/>
                  </a:cubicBezTo>
                  <a:cubicBezTo>
                    <a:pt x="246016" y="83997"/>
                    <a:pt x="233259" y="98338"/>
                    <a:pt x="220545" y="112721"/>
                  </a:cubicBezTo>
                  <a:cubicBezTo>
                    <a:pt x="218875" y="111737"/>
                    <a:pt x="217206" y="110709"/>
                    <a:pt x="215494" y="109725"/>
                  </a:cubicBezTo>
                  <a:cubicBezTo>
                    <a:pt x="225639" y="93457"/>
                    <a:pt x="235828" y="77233"/>
                    <a:pt x="245974" y="60965"/>
                  </a:cubicBezTo>
                  <a:cubicBezTo>
                    <a:pt x="245289" y="60109"/>
                    <a:pt x="244604" y="59210"/>
                    <a:pt x="243961" y="58354"/>
                  </a:cubicBezTo>
                  <a:cubicBezTo>
                    <a:pt x="237155" y="64390"/>
                    <a:pt x="229578" y="69741"/>
                    <a:pt x="223670" y="76548"/>
                  </a:cubicBezTo>
                  <a:cubicBezTo>
                    <a:pt x="196529" y="107841"/>
                    <a:pt x="177222" y="143415"/>
                    <a:pt x="171015" y="184598"/>
                  </a:cubicBezTo>
                  <a:cubicBezTo>
                    <a:pt x="164636" y="227107"/>
                    <a:pt x="148369" y="261654"/>
                    <a:pt x="104661" y="278007"/>
                  </a:cubicBezTo>
                  <a:cubicBezTo>
                    <a:pt x="106117" y="279891"/>
                    <a:pt x="107572" y="281774"/>
                    <a:pt x="109070" y="283658"/>
                  </a:cubicBezTo>
                  <a:cubicBezTo>
                    <a:pt x="127735" y="271971"/>
                    <a:pt x="146357" y="260327"/>
                    <a:pt x="163994" y="249282"/>
                  </a:cubicBezTo>
                  <a:cubicBezTo>
                    <a:pt x="161982" y="281046"/>
                    <a:pt x="109413" y="315251"/>
                    <a:pt x="62880" y="306304"/>
                  </a:cubicBezTo>
                  <a:cubicBezTo>
                    <a:pt x="20028" y="298042"/>
                    <a:pt x="-6557" y="261012"/>
                    <a:pt x="1406" y="215292"/>
                  </a:cubicBezTo>
                  <a:cubicBezTo>
                    <a:pt x="5002" y="218716"/>
                    <a:pt x="8469" y="220814"/>
                    <a:pt x="10310" y="223896"/>
                  </a:cubicBezTo>
                  <a:cubicBezTo>
                    <a:pt x="33512" y="263580"/>
                    <a:pt x="98839" y="256816"/>
                    <a:pt x="119644" y="217432"/>
                  </a:cubicBezTo>
                  <a:cubicBezTo>
                    <a:pt x="131802" y="194358"/>
                    <a:pt x="140193" y="169144"/>
                    <a:pt x="148754" y="144357"/>
                  </a:cubicBezTo>
                  <a:cubicBezTo>
                    <a:pt x="160356" y="110795"/>
                    <a:pt x="176409" y="81043"/>
                    <a:pt x="210870" y="64090"/>
                  </a:cubicBezTo>
                  <a:cubicBezTo>
                    <a:pt x="205733" y="71154"/>
                    <a:pt x="200639" y="78217"/>
                    <a:pt x="195502" y="85281"/>
                  </a:cubicBezTo>
                  <a:cubicBezTo>
                    <a:pt x="197000" y="86608"/>
                    <a:pt x="198498" y="87935"/>
                    <a:pt x="199997" y="89262"/>
                  </a:cubicBezTo>
                  <a:cubicBezTo>
                    <a:pt x="211213" y="77062"/>
                    <a:pt x="223028" y="65332"/>
                    <a:pt x="233345" y="52404"/>
                  </a:cubicBezTo>
                  <a:cubicBezTo>
                    <a:pt x="236727" y="48165"/>
                    <a:pt x="239124" y="39047"/>
                    <a:pt x="236812" y="35494"/>
                  </a:cubicBezTo>
                  <a:cubicBezTo>
                    <a:pt x="234329" y="31641"/>
                    <a:pt x="225682" y="29929"/>
                    <a:pt x="219946" y="30357"/>
                  </a:cubicBezTo>
                  <a:cubicBezTo>
                    <a:pt x="209543" y="31127"/>
                    <a:pt x="199269" y="34124"/>
                    <a:pt x="187839" y="33525"/>
                  </a:cubicBezTo>
                  <a:cubicBezTo>
                    <a:pt x="194132" y="29672"/>
                    <a:pt x="200382" y="25862"/>
                    <a:pt x="207274" y="21624"/>
                  </a:cubicBezTo>
                  <a:cubicBezTo>
                    <a:pt x="176580" y="23764"/>
                    <a:pt x="155561" y="41487"/>
                    <a:pt x="145544" y="74065"/>
                  </a:cubicBezTo>
                  <a:cubicBezTo>
                    <a:pt x="154748" y="63534"/>
                    <a:pt x="163224" y="53945"/>
                    <a:pt x="171657" y="44313"/>
                  </a:cubicBezTo>
                  <a:cubicBezTo>
                    <a:pt x="172770" y="45126"/>
                    <a:pt x="173926" y="45897"/>
                    <a:pt x="175039" y="46710"/>
                  </a:cubicBezTo>
                  <a:cubicBezTo>
                    <a:pt x="161255" y="69570"/>
                    <a:pt x="147470" y="92387"/>
                    <a:pt x="133686" y="115247"/>
                  </a:cubicBezTo>
                  <a:cubicBezTo>
                    <a:pt x="135355" y="116275"/>
                    <a:pt x="137067" y="117302"/>
                    <a:pt x="138737" y="118372"/>
                  </a:cubicBezTo>
                  <a:cubicBezTo>
                    <a:pt x="143574" y="110067"/>
                    <a:pt x="148241" y="101591"/>
                    <a:pt x="153378" y="93457"/>
                  </a:cubicBezTo>
                  <a:cubicBezTo>
                    <a:pt x="158686" y="85024"/>
                    <a:pt x="163780" y="76334"/>
                    <a:pt x="170202" y="68799"/>
                  </a:cubicBezTo>
                  <a:cubicBezTo>
                    <a:pt x="176837" y="60965"/>
                    <a:pt x="184928" y="54287"/>
                    <a:pt x="192377" y="47138"/>
                  </a:cubicBezTo>
                  <a:cubicBezTo>
                    <a:pt x="193875" y="48337"/>
                    <a:pt x="195373" y="49493"/>
                    <a:pt x="196872" y="50691"/>
                  </a:cubicBezTo>
                  <a:cubicBezTo>
                    <a:pt x="194560" y="54886"/>
                    <a:pt x="193019" y="59895"/>
                    <a:pt x="189765" y="63149"/>
                  </a:cubicBezTo>
                  <a:cubicBezTo>
                    <a:pt x="164465" y="88748"/>
                    <a:pt x="152821" y="121369"/>
                    <a:pt x="139465" y="153775"/>
                  </a:cubicBezTo>
                  <a:cubicBezTo>
                    <a:pt x="130047" y="176678"/>
                    <a:pt x="115492" y="198682"/>
                    <a:pt x="98668" y="216961"/>
                  </a:cubicBezTo>
                  <a:cubicBezTo>
                    <a:pt x="84113" y="232758"/>
                    <a:pt x="56330" y="230104"/>
                    <a:pt x="37109" y="217475"/>
                  </a:cubicBezTo>
                  <a:cubicBezTo>
                    <a:pt x="18615" y="205360"/>
                    <a:pt x="11038" y="185839"/>
                    <a:pt x="15533" y="163578"/>
                  </a:cubicBezTo>
                  <a:cubicBezTo>
                    <a:pt x="17716" y="152662"/>
                    <a:pt x="21740" y="147354"/>
                    <a:pt x="34454" y="150693"/>
                  </a:cubicBezTo>
                  <a:cubicBezTo>
                    <a:pt x="60225" y="157457"/>
                    <a:pt x="81844" y="147825"/>
                    <a:pt x="95928" y="126720"/>
                  </a:cubicBezTo>
                  <a:cubicBezTo>
                    <a:pt x="109242" y="106814"/>
                    <a:pt x="120030" y="84896"/>
                    <a:pt x="129576" y="62849"/>
                  </a:cubicBezTo>
                  <a:cubicBezTo>
                    <a:pt x="146229" y="24321"/>
                    <a:pt x="174996" y="2531"/>
                    <a:pt x="216093" y="48"/>
                  </a:cubicBezTo>
                  <a:cubicBezTo>
                    <a:pt x="228465" y="-722"/>
                    <a:pt x="241821" y="7925"/>
                    <a:pt x="254022" y="13790"/>
                  </a:cubicBezTo>
                  <a:cubicBezTo>
                    <a:pt x="268234" y="20682"/>
                    <a:pt x="280863" y="31727"/>
                    <a:pt x="295632" y="36521"/>
                  </a:cubicBezTo>
                  <a:cubicBezTo>
                    <a:pt x="320461" y="44569"/>
                    <a:pt x="329622" y="61094"/>
                    <a:pt x="318364" y="85110"/>
                  </a:cubicBezTo>
                  <a:cubicBezTo>
                    <a:pt x="316266" y="89562"/>
                    <a:pt x="313612" y="94014"/>
                    <a:pt x="310273" y="97610"/>
                  </a:cubicBezTo>
                  <a:cubicBezTo>
                    <a:pt x="292678" y="116660"/>
                    <a:pt x="274827" y="135453"/>
                    <a:pt x="257061" y="154332"/>
                  </a:cubicBezTo>
                  <a:cubicBezTo>
                    <a:pt x="255648" y="153861"/>
                    <a:pt x="254236" y="153390"/>
                    <a:pt x="252823" y="15291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5" name="Freeform: Shape 54">
              <a:extLst>
                <a:ext uri="{FF2B5EF4-FFF2-40B4-BE49-F238E27FC236}">
                  <a16:creationId xmlns:a16="http://schemas.microsoft.com/office/drawing/2014/main" id="{195BDD58-2484-96DD-E018-60A0B594B4DB}"/>
                </a:ext>
              </a:extLst>
            </p:cNvPr>
            <p:cNvSpPr/>
            <p:nvPr/>
          </p:nvSpPr>
          <p:spPr>
            <a:xfrm>
              <a:off x="-6458315" y="1892328"/>
              <a:ext cx="242863" cy="610600"/>
            </a:xfrm>
            <a:custGeom>
              <a:avLst/>
              <a:gdLst>
                <a:gd name="connsiteX0" fmla="*/ 177295 w 242863"/>
                <a:gd name="connsiteY0" fmla="*/ 237205 h 610600"/>
                <a:gd name="connsiteX1" fmla="*/ 232390 w 242863"/>
                <a:gd name="connsiteY1" fmla="*/ 300091 h 610600"/>
                <a:gd name="connsiteX2" fmla="*/ 237613 w 242863"/>
                <a:gd name="connsiteY2" fmla="*/ 323721 h 610600"/>
                <a:gd name="connsiteX3" fmla="*/ 192835 w 242863"/>
                <a:gd name="connsiteY3" fmla="*/ 366145 h 610600"/>
                <a:gd name="connsiteX4" fmla="*/ 143775 w 242863"/>
                <a:gd name="connsiteY4" fmla="*/ 403946 h 610600"/>
                <a:gd name="connsiteX5" fmla="*/ 85855 w 242863"/>
                <a:gd name="connsiteY5" fmla="*/ 568332 h 610600"/>
                <a:gd name="connsiteX6" fmla="*/ 99383 w 242863"/>
                <a:gd name="connsiteY6" fmla="*/ 601295 h 610600"/>
                <a:gd name="connsiteX7" fmla="*/ 88552 w 242863"/>
                <a:gd name="connsiteY7" fmla="*/ 607973 h 610600"/>
                <a:gd name="connsiteX8" fmla="*/ 16804 w 242863"/>
                <a:gd name="connsiteY8" fmla="*/ 610456 h 610600"/>
                <a:gd name="connsiteX9" fmla="*/ 408 w 242863"/>
                <a:gd name="connsiteY9" fmla="*/ 582930 h 610600"/>
                <a:gd name="connsiteX10" fmla="*/ 28020 w 242863"/>
                <a:gd name="connsiteY10" fmla="*/ 367044 h 610600"/>
                <a:gd name="connsiteX11" fmla="*/ 57772 w 242863"/>
                <a:gd name="connsiteY11" fmla="*/ 325819 h 610600"/>
                <a:gd name="connsiteX12" fmla="*/ 150154 w 242863"/>
                <a:gd name="connsiteY12" fmla="*/ 162803 h 610600"/>
                <a:gd name="connsiteX13" fmla="*/ 148784 w 242863"/>
                <a:gd name="connsiteY13" fmla="*/ 152229 h 610600"/>
                <a:gd name="connsiteX14" fmla="*/ 146002 w 242863"/>
                <a:gd name="connsiteY14" fmla="*/ 146107 h 610600"/>
                <a:gd name="connsiteX15" fmla="*/ 95059 w 242863"/>
                <a:gd name="connsiteY15" fmla="*/ 160491 h 610600"/>
                <a:gd name="connsiteX16" fmla="*/ 86754 w 242863"/>
                <a:gd name="connsiteY16" fmla="*/ 154070 h 610600"/>
                <a:gd name="connsiteX17" fmla="*/ 131361 w 242863"/>
                <a:gd name="connsiteY17" fmla="*/ 139557 h 610600"/>
                <a:gd name="connsiteX18" fmla="*/ 129777 w 242863"/>
                <a:gd name="connsiteY18" fmla="*/ 134078 h 610600"/>
                <a:gd name="connsiteX19" fmla="*/ 93903 w 242863"/>
                <a:gd name="connsiteY19" fmla="*/ 142811 h 610600"/>
                <a:gd name="connsiteX20" fmla="*/ 88466 w 242863"/>
                <a:gd name="connsiteY20" fmla="*/ 137716 h 610600"/>
                <a:gd name="connsiteX21" fmla="*/ 149512 w 242863"/>
                <a:gd name="connsiteY21" fmla="*/ 12885 h 610600"/>
                <a:gd name="connsiteX22" fmla="*/ 103021 w 242863"/>
                <a:gd name="connsiteY22" fmla="*/ 24487 h 610600"/>
                <a:gd name="connsiteX23" fmla="*/ 106789 w 242863"/>
                <a:gd name="connsiteY23" fmla="*/ 18665 h 610600"/>
                <a:gd name="connsiteX24" fmla="*/ 158973 w 242863"/>
                <a:gd name="connsiteY24" fmla="*/ 0 h 610600"/>
                <a:gd name="connsiteX25" fmla="*/ 164709 w 242863"/>
                <a:gd name="connsiteY25" fmla="*/ 50686 h 610600"/>
                <a:gd name="connsiteX26" fmla="*/ 151738 w 242863"/>
                <a:gd name="connsiteY26" fmla="*/ 218583 h 610600"/>
                <a:gd name="connsiteX27" fmla="*/ 68817 w 242863"/>
                <a:gd name="connsiteY27" fmla="*/ 339090 h 610600"/>
                <a:gd name="connsiteX28" fmla="*/ 39022 w 242863"/>
                <a:gd name="connsiteY28" fmla="*/ 380872 h 610600"/>
                <a:gd name="connsiteX29" fmla="*/ 18944 w 242863"/>
                <a:gd name="connsiteY29" fmla="*/ 493887 h 610600"/>
                <a:gd name="connsiteX30" fmla="*/ 24124 w 242863"/>
                <a:gd name="connsiteY30" fmla="*/ 495214 h 610600"/>
                <a:gd name="connsiteX31" fmla="*/ 30374 w 242863"/>
                <a:gd name="connsiteY31" fmla="*/ 469315 h 610600"/>
                <a:gd name="connsiteX32" fmla="*/ 61026 w 242863"/>
                <a:gd name="connsiteY32" fmla="*/ 449366 h 610600"/>
                <a:gd name="connsiteX33" fmla="*/ 56188 w 242863"/>
                <a:gd name="connsiteY33" fmla="*/ 433313 h 610600"/>
                <a:gd name="connsiteX34" fmla="*/ 74125 w 242863"/>
                <a:gd name="connsiteY34" fmla="*/ 428775 h 610600"/>
                <a:gd name="connsiteX35" fmla="*/ 58885 w 242863"/>
                <a:gd name="connsiteY35" fmla="*/ 390290 h 610600"/>
                <a:gd name="connsiteX36" fmla="*/ 61882 w 242863"/>
                <a:gd name="connsiteY36" fmla="*/ 388577 h 610600"/>
                <a:gd name="connsiteX37" fmla="*/ 74511 w 242863"/>
                <a:gd name="connsiteY37" fmla="*/ 402276 h 610600"/>
                <a:gd name="connsiteX38" fmla="*/ 101009 w 242863"/>
                <a:gd name="connsiteY38" fmla="*/ 394228 h 610600"/>
                <a:gd name="connsiteX39" fmla="*/ 75923 w 242863"/>
                <a:gd name="connsiteY39" fmla="*/ 352275 h 610600"/>
                <a:gd name="connsiteX40" fmla="*/ 79434 w 242863"/>
                <a:gd name="connsiteY40" fmla="*/ 349450 h 610600"/>
                <a:gd name="connsiteX41" fmla="*/ 114965 w 242863"/>
                <a:gd name="connsiteY41" fmla="*/ 389391 h 610600"/>
                <a:gd name="connsiteX42" fmla="*/ 120616 w 242863"/>
                <a:gd name="connsiteY42" fmla="*/ 385538 h 610600"/>
                <a:gd name="connsiteX43" fmla="*/ 96942 w 242863"/>
                <a:gd name="connsiteY43" fmla="*/ 344398 h 610600"/>
                <a:gd name="connsiteX44" fmla="*/ 100025 w 242863"/>
                <a:gd name="connsiteY44" fmla="*/ 341658 h 610600"/>
                <a:gd name="connsiteX45" fmla="*/ 133501 w 242863"/>
                <a:gd name="connsiteY45" fmla="*/ 372609 h 610600"/>
                <a:gd name="connsiteX46" fmla="*/ 138724 w 242863"/>
                <a:gd name="connsiteY46" fmla="*/ 368500 h 610600"/>
                <a:gd name="connsiteX47" fmla="*/ 133159 w 242863"/>
                <a:gd name="connsiteY47" fmla="*/ 345169 h 610600"/>
                <a:gd name="connsiteX48" fmla="*/ 159615 w 242863"/>
                <a:gd name="connsiteY48" fmla="*/ 359510 h 610600"/>
                <a:gd name="connsiteX49" fmla="*/ 145060 w 242863"/>
                <a:gd name="connsiteY49" fmla="*/ 332711 h 610600"/>
                <a:gd name="connsiteX50" fmla="*/ 147628 w 242863"/>
                <a:gd name="connsiteY50" fmla="*/ 329672 h 610600"/>
                <a:gd name="connsiteX51" fmla="*/ 179521 w 242863"/>
                <a:gd name="connsiteY51" fmla="*/ 346753 h 610600"/>
                <a:gd name="connsiteX52" fmla="*/ 182004 w 242863"/>
                <a:gd name="connsiteY52" fmla="*/ 343842 h 610600"/>
                <a:gd name="connsiteX53" fmla="*/ 159272 w 242863"/>
                <a:gd name="connsiteY53" fmla="*/ 313148 h 610600"/>
                <a:gd name="connsiteX54" fmla="*/ 164195 w 242863"/>
                <a:gd name="connsiteY54" fmla="*/ 308267 h 610600"/>
                <a:gd name="connsiteX55" fmla="*/ 199984 w 242863"/>
                <a:gd name="connsiteY55" fmla="*/ 332968 h 610600"/>
                <a:gd name="connsiteX56" fmla="*/ 204521 w 242863"/>
                <a:gd name="connsiteY56" fmla="*/ 328645 h 610600"/>
                <a:gd name="connsiteX57" fmla="*/ 157603 w 242863"/>
                <a:gd name="connsiteY57" fmla="*/ 260664 h 610600"/>
                <a:gd name="connsiteX58" fmla="*/ 216337 w 242863"/>
                <a:gd name="connsiteY58" fmla="*/ 316358 h 610600"/>
                <a:gd name="connsiteX59" fmla="*/ 221388 w 242863"/>
                <a:gd name="connsiteY59" fmla="*/ 311007 h 610600"/>
                <a:gd name="connsiteX60" fmla="*/ 193049 w 242863"/>
                <a:gd name="connsiteY60" fmla="*/ 283952 h 610600"/>
                <a:gd name="connsiteX61" fmla="*/ 172672 w 242863"/>
                <a:gd name="connsiteY61" fmla="*/ 254542 h 610600"/>
                <a:gd name="connsiteX62" fmla="*/ 178108 w 242863"/>
                <a:gd name="connsiteY62" fmla="*/ 238018 h 610600"/>
                <a:gd name="connsiteX63" fmla="*/ 177338 w 242863"/>
                <a:gd name="connsiteY63" fmla="*/ 237290 h 61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42863" h="610600">
                  <a:moveTo>
                    <a:pt x="177295" y="237205"/>
                  </a:moveTo>
                  <a:cubicBezTo>
                    <a:pt x="187783" y="265073"/>
                    <a:pt x="206448" y="286092"/>
                    <a:pt x="232390" y="300091"/>
                  </a:cubicBezTo>
                  <a:cubicBezTo>
                    <a:pt x="244805" y="306812"/>
                    <a:pt x="245704" y="315074"/>
                    <a:pt x="237613" y="323721"/>
                  </a:cubicBezTo>
                  <a:cubicBezTo>
                    <a:pt x="223529" y="338662"/>
                    <a:pt x="208503" y="352832"/>
                    <a:pt x="192835" y="366145"/>
                  </a:cubicBezTo>
                  <a:cubicBezTo>
                    <a:pt x="177124" y="379502"/>
                    <a:pt x="160428" y="391745"/>
                    <a:pt x="143775" y="403946"/>
                  </a:cubicBezTo>
                  <a:cubicBezTo>
                    <a:pt x="87011" y="445556"/>
                    <a:pt x="80889" y="505275"/>
                    <a:pt x="85855" y="568332"/>
                  </a:cubicBezTo>
                  <a:cubicBezTo>
                    <a:pt x="86711" y="579034"/>
                    <a:pt x="94245" y="589180"/>
                    <a:pt x="99383" y="601295"/>
                  </a:cubicBezTo>
                  <a:cubicBezTo>
                    <a:pt x="96257" y="603307"/>
                    <a:pt x="92533" y="607759"/>
                    <a:pt x="88552" y="607973"/>
                  </a:cubicBezTo>
                  <a:cubicBezTo>
                    <a:pt x="64665" y="609471"/>
                    <a:pt x="40691" y="611098"/>
                    <a:pt x="16804" y="610456"/>
                  </a:cubicBezTo>
                  <a:cubicBezTo>
                    <a:pt x="-234" y="609985"/>
                    <a:pt x="-833" y="593846"/>
                    <a:pt x="408" y="582930"/>
                  </a:cubicBezTo>
                  <a:cubicBezTo>
                    <a:pt x="8756" y="510840"/>
                    <a:pt x="18217" y="438921"/>
                    <a:pt x="28020" y="367044"/>
                  </a:cubicBezTo>
                  <a:cubicBezTo>
                    <a:pt x="30546" y="348636"/>
                    <a:pt x="41120" y="336479"/>
                    <a:pt x="57772" y="325819"/>
                  </a:cubicBezTo>
                  <a:cubicBezTo>
                    <a:pt x="116592" y="288104"/>
                    <a:pt x="142577" y="230269"/>
                    <a:pt x="150154" y="162803"/>
                  </a:cubicBezTo>
                  <a:cubicBezTo>
                    <a:pt x="150539" y="159378"/>
                    <a:pt x="149640" y="155653"/>
                    <a:pt x="148784" y="152229"/>
                  </a:cubicBezTo>
                  <a:cubicBezTo>
                    <a:pt x="148099" y="149617"/>
                    <a:pt x="146558" y="147263"/>
                    <a:pt x="146002" y="146107"/>
                  </a:cubicBezTo>
                  <a:cubicBezTo>
                    <a:pt x="128364" y="151244"/>
                    <a:pt x="111840" y="156424"/>
                    <a:pt x="95059" y="160491"/>
                  </a:cubicBezTo>
                  <a:cubicBezTo>
                    <a:pt x="92747" y="161047"/>
                    <a:pt x="89108" y="155953"/>
                    <a:pt x="86754" y="154070"/>
                  </a:cubicBezTo>
                  <a:cubicBezTo>
                    <a:pt x="102336" y="149018"/>
                    <a:pt x="116849" y="144309"/>
                    <a:pt x="131361" y="139557"/>
                  </a:cubicBezTo>
                  <a:cubicBezTo>
                    <a:pt x="130847" y="137716"/>
                    <a:pt x="130334" y="135919"/>
                    <a:pt x="129777" y="134078"/>
                  </a:cubicBezTo>
                  <a:cubicBezTo>
                    <a:pt x="117833" y="136989"/>
                    <a:pt x="105847" y="139900"/>
                    <a:pt x="93903" y="142811"/>
                  </a:cubicBezTo>
                  <a:cubicBezTo>
                    <a:pt x="92105" y="141098"/>
                    <a:pt x="90264" y="139429"/>
                    <a:pt x="88466" y="137716"/>
                  </a:cubicBezTo>
                  <a:cubicBezTo>
                    <a:pt x="160471" y="119779"/>
                    <a:pt x="140907" y="62844"/>
                    <a:pt x="149512" y="12885"/>
                  </a:cubicBezTo>
                  <a:cubicBezTo>
                    <a:pt x="131746" y="17338"/>
                    <a:pt x="118304" y="20677"/>
                    <a:pt x="103021" y="24487"/>
                  </a:cubicBezTo>
                  <a:cubicBezTo>
                    <a:pt x="104948" y="21404"/>
                    <a:pt x="105504" y="19093"/>
                    <a:pt x="106789" y="18665"/>
                  </a:cubicBezTo>
                  <a:cubicBezTo>
                    <a:pt x="124126" y="12286"/>
                    <a:pt x="141549" y="6165"/>
                    <a:pt x="158973" y="0"/>
                  </a:cubicBezTo>
                  <a:cubicBezTo>
                    <a:pt x="161027" y="16909"/>
                    <a:pt x="165608" y="33947"/>
                    <a:pt x="164709" y="50686"/>
                  </a:cubicBezTo>
                  <a:cubicBezTo>
                    <a:pt x="161712" y="106766"/>
                    <a:pt x="159957" y="163188"/>
                    <a:pt x="151738" y="218583"/>
                  </a:cubicBezTo>
                  <a:cubicBezTo>
                    <a:pt x="144032" y="270467"/>
                    <a:pt x="117234" y="313148"/>
                    <a:pt x="68817" y="339090"/>
                  </a:cubicBezTo>
                  <a:cubicBezTo>
                    <a:pt x="52207" y="347994"/>
                    <a:pt x="42190" y="361736"/>
                    <a:pt x="39022" y="380872"/>
                  </a:cubicBezTo>
                  <a:cubicBezTo>
                    <a:pt x="32772" y="418629"/>
                    <a:pt x="25665" y="456215"/>
                    <a:pt x="18944" y="493887"/>
                  </a:cubicBezTo>
                  <a:cubicBezTo>
                    <a:pt x="20657" y="494315"/>
                    <a:pt x="22412" y="494786"/>
                    <a:pt x="24124" y="495214"/>
                  </a:cubicBezTo>
                  <a:cubicBezTo>
                    <a:pt x="26265" y="486567"/>
                    <a:pt x="28919" y="478048"/>
                    <a:pt x="30374" y="469315"/>
                  </a:cubicBezTo>
                  <a:cubicBezTo>
                    <a:pt x="33114" y="452962"/>
                    <a:pt x="38893" y="441275"/>
                    <a:pt x="61026" y="449366"/>
                  </a:cubicBezTo>
                  <a:cubicBezTo>
                    <a:pt x="59099" y="442987"/>
                    <a:pt x="57858" y="438921"/>
                    <a:pt x="56188" y="433313"/>
                  </a:cubicBezTo>
                  <a:cubicBezTo>
                    <a:pt x="61325" y="432028"/>
                    <a:pt x="66420" y="430744"/>
                    <a:pt x="74125" y="428775"/>
                  </a:cubicBezTo>
                  <a:cubicBezTo>
                    <a:pt x="68860" y="415504"/>
                    <a:pt x="63894" y="402875"/>
                    <a:pt x="58885" y="390290"/>
                  </a:cubicBezTo>
                  <a:cubicBezTo>
                    <a:pt x="59870" y="389733"/>
                    <a:pt x="60897" y="389134"/>
                    <a:pt x="61882" y="388577"/>
                  </a:cubicBezTo>
                  <a:cubicBezTo>
                    <a:pt x="66762" y="393885"/>
                    <a:pt x="71685" y="399194"/>
                    <a:pt x="74511" y="402276"/>
                  </a:cubicBezTo>
                  <a:cubicBezTo>
                    <a:pt x="83886" y="399451"/>
                    <a:pt x="91420" y="397139"/>
                    <a:pt x="101009" y="394228"/>
                  </a:cubicBezTo>
                  <a:cubicBezTo>
                    <a:pt x="92833" y="380529"/>
                    <a:pt x="84399" y="366402"/>
                    <a:pt x="75923" y="352275"/>
                  </a:cubicBezTo>
                  <a:cubicBezTo>
                    <a:pt x="77079" y="351333"/>
                    <a:pt x="78278" y="350392"/>
                    <a:pt x="79434" y="349450"/>
                  </a:cubicBezTo>
                  <a:cubicBezTo>
                    <a:pt x="91292" y="362763"/>
                    <a:pt x="103107" y="376077"/>
                    <a:pt x="114965" y="389391"/>
                  </a:cubicBezTo>
                  <a:cubicBezTo>
                    <a:pt x="116849" y="388106"/>
                    <a:pt x="118732" y="386822"/>
                    <a:pt x="120616" y="385538"/>
                  </a:cubicBezTo>
                  <a:cubicBezTo>
                    <a:pt x="112739" y="371839"/>
                    <a:pt x="104819" y="358097"/>
                    <a:pt x="96942" y="344398"/>
                  </a:cubicBezTo>
                  <a:cubicBezTo>
                    <a:pt x="97970" y="343499"/>
                    <a:pt x="98997" y="342600"/>
                    <a:pt x="100025" y="341658"/>
                  </a:cubicBezTo>
                  <a:cubicBezTo>
                    <a:pt x="111198" y="351976"/>
                    <a:pt x="122328" y="362292"/>
                    <a:pt x="133501" y="372609"/>
                  </a:cubicBezTo>
                  <a:cubicBezTo>
                    <a:pt x="135257" y="371240"/>
                    <a:pt x="136969" y="369870"/>
                    <a:pt x="138724" y="368500"/>
                  </a:cubicBezTo>
                  <a:cubicBezTo>
                    <a:pt x="137054" y="361565"/>
                    <a:pt x="135428" y="354587"/>
                    <a:pt x="133159" y="345169"/>
                  </a:cubicBezTo>
                  <a:cubicBezTo>
                    <a:pt x="141678" y="349792"/>
                    <a:pt x="148270" y="353345"/>
                    <a:pt x="159615" y="359510"/>
                  </a:cubicBezTo>
                  <a:cubicBezTo>
                    <a:pt x="153365" y="347994"/>
                    <a:pt x="149212" y="340331"/>
                    <a:pt x="145060" y="332711"/>
                  </a:cubicBezTo>
                  <a:cubicBezTo>
                    <a:pt x="145916" y="331684"/>
                    <a:pt x="146772" y="330657"/>
                    <a:pt x="147628" y="329672"/>
                  </a:cubicBezTo>
                  <a:cubicBezTo>
                    <a:pt x="158245" y="335366"/>
                    <a:pt x="168904" y="341059"/>
                    <a:pt x="179521" y="346753"/>
                  </a:cubicBezTo>
                  <a:cubicBezTo>
                    <a:pt x="180334" y="345768"/>
                    <a:pt x="181191" y="344826"/>
                    <a:pt x="182004" y="343842"/>
                  </a:cubicBezTo>
                  <a:cubicBezTo>
                    <a:pt x="174427" y="333610"/>
                    <a:pt x="166850" y="323379"/>
                    <a:pt x="159272" y="313148"/>
                  </a:cubicBezTo>
                  <a:cubicBezTo>
                    <a:pt x="160899" y="311521"/>
                    <a:pt x="162526" y="309894"/>
                    <a:pt x="164195" y="308267"/>
                  </a:cubicBezTo>
                  <a:lnTo>
                    <a:pt x="199984" y="332968"/>
                  </a:lnTo>
                  <a:cubicBezTo>
                    <a:pt x="201482" y="331513"/>
                    <a:pt x="203023" y="330057"/>
                    <a:pt x="204521" y="328645"/>
                  </a:cubicBezTo>
                  <a:cubicBezTo>
                    <a:pt x="188596" y="307968"/>
                    <a:pt x="150368" y="302146"/>
                    <a:pt x="157603" y="260664"/>
                  </a:cubicBezTo>
                  <a:cubicBezTo>
                    <a:pt x="178964" y="280913"/>
                    <a:pt x="197629" y="298635"/>
                    <a:pt x="216337" y="316358"/>
                  </a:cubicBezTo>
                  <a:cubicBezTo>
                    <a:pt x="218006" y="314561"/>
                    <a:pt x="219719" y="312805"/>
                    <a:pt x="221388" y="311007"/>
                  </a:cubicBezTo>
                  <a:cubicBezTo>
                    <a:pt x="211885" y="302060"/>
                    <a:pt x="201653" y="293670"/>
                    <a:pt x="193049" y="283952"/>
                  </a:cubicBezTo>
                  <a:cubicBezTo>
                    <a:pt x="185172" y="275048"/>
                    <a:pt x="177851" y="265159"/>
                    <a:pt x="172672" y="254542"/>
                  </a:cubicBezTo>
                  <a:cubicBezTo>
                    <a:pt x="170874" y="250818"/>
                    <a:pt x="176096" y="243669"/>
                    <a:pt x="178108" y="238018"/>
                  </a:cubicBezTo>
                  <a:cubicBezTo>
                    <a:pt x="178108" y="238018"/>
                    <a:pt x="177338" y="237290"/>
                    <a:pt x="177338" y="23729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6" name="Freeform: Shape 55">
              <a:extLst>
                <a:ext uri="{FF2B5EF4-FFF2-40B4-BE49-F238E27FC236}">
                  <a16:creationId xmlns:a16="http://schemas.microsoft.com/office/drawing/2014/main" id="{0A958B86-AD5D-185B-BB28-BD5CE4EBDC27}"/>
                </a:ext>
              </a:extLst>
            </p:cNvPr>
            <p:cNvSpPr/>
            <p:nvPr/>
          </p:nvSpPr>
          <p:spPr>
            <a:xfrm>
              <a:off x="-4234451" y="207067"/>
              <a:ext cx="354758" cy="526507"/>
            </a:xfrm>
            <a:custGeom>
              <a:avLst/>
              <a:gdLst>
                <a:gd name="connsiteX0" fmla="*/ 123290 w 354758"/>
                <a:gd name="connsiteY0" fmla="*/ 142854 h 526507"/>
                <a:gd name="connsiteX1" fmla="*/ 111903 w 354758"/>
                <a:gd name="connsiteY1" fmla="*/ 67424 h 526507"/>
                <a:gd name="connsiteX2" fmla="*/ 128513 w 354758"/>
                <a:gd name="connsiteY2" fmla="*/ 77185 h 526507"/>
                <a:gd name="connsiteX3" fmla="*/ 109291 w 354758"/>
                <a:gd name="connsiteY3" fmla="*/ 0 h 526507"/>
                <a:gd name="connsiteX4" fmla="*/ 161604 w 354758"/>
                <a:gd name="connsiteY4" fmla="*/ 73546 h 526507"/>
                <a:gd name="connsiteX5" fmla="*/ 159763 w 354758"/>
                <a:gd name="connsiteY5" fmla="*/ 126843 h 526507"/>
                <a:gd name="connsiteX6" fmla="*/ 166356 w 354758"/>
                <a:gd name="connsiteY6" fmla="*/ 240330 h 526507"/>
                <a:gd name="connsiteX7" fmla="*/ 233138 w 354758"/>
                <a:gd name="connsiteY7" fmla="*/ 69051 h 526507"/>
                <a:gd name="connsiteX8" fmla="*/ 214773 w 354758"/>
                <a:gd name="connsiteY8" fmla="*/ 131852 h 526507"/>
                <a:gd name="connsiteX9" fmla="*/ 187760 w 354758"/>
                <a:gd name="connsiteY9" fmla="*/ 177957 h 526507"/>
                <a:gd name="connsiteX10" fmla="*/ 211477 w 354758"/>
                <a:gd name="connsiteY10" fmla="*/ 100301 h 526507"/>
                <a:gd name="connsiteX11" fmla="*/ 216228 w 354758"/>
                <a:gd name="connsiteY11" fmla="*/ 15197 h 526507"/>
                <a:gd name="connsiteX12" fmla="*/ 239944 w 354758"/>
                <a:gd name="connsiteY12" fmla="*/ 34632 h 526507"/>
                <a:gd name="connsiteX13" fmla="*/ 249833 w 354758"/>
                <a:gd name="connsiteY13" fmla="*/ 127057 h 526507"/>
                <a:gd name="connsiteX14" fmla="*/ 214387 w 354758"/>
                <a:gd name="connsiteY14" fmla="*/ 182794 h 526507"/>
                <a:gd name="connsiteX15" fmla="*/ 170508 w 354758"/>
                <a:gd name="connsiteY15" fmla="*/ 307326 h 526507"/>
                <a:gd name="connsiteX16" fmla="*/ 163402 w 354758"/>
                <a:gd name="connsiteY16" fmla="*/ 366359 h 526507"/>
                <a:gd name="connsiteX17" fmla="*/ 168496 w 354758"/>
                <a:gd name="connsiteY17" fmla="*/ 368928 h 526507"/>
                <a:gd name="connsiteX18" fmla="*/ 202915 w 354758"/>
                <a:gd name="connsiteY18" fmla="*/ 307711 h 526507"/>
                <a:gd name="connsiteX19" fmla="*/ 189815 w 354758"/>
                <a:gd name="connsiteY19" fmla="*/ 311821 h 526507"/>
                <a:gd name="connsiteX20" fmla="*/ 354758 w 354758"/>
                <a:gd name="connsiteY20" fmla="*/ 199961 h 526507"/>
                <a:gd name="connsiteX21" fmla="*/ 286178 w 354758"/>
                <a:gd name="connsiteY21" fmla="*/ 295553 h 526507"/>
                <a:gd name="connsiteX22" fmla="*/ 215971 w 354758"/>
                <a:gd name="connsiteY22" fmla="*/ 353260 h 526507"/>
                <a:gd name="connsiteX23" fmla="*/ 196108 w 354758"/>
                <a:gd name="connsiteY23" fmla="*/ 358697 h 526507"/>
                <a:gd name="connsiteX24" fmla="*/ 271666 w 354758"/>
                <a:gd name="connsiteY24" fmla="*/ 261435 h 526507"/>
                <a:gd name="connsiteX25" fmla="*/ 239902 w 354758"/>
                <a:gd name="connsiteY25" fmla="*/ 276289 h 526507"/>
                <a:gd name="connsiteX26" fmla="*/ 165114 w 354758"/>
                <a:gd name="connsiteY26" fmla="*/ 385581 h 526507"/>
                <a:gd name="connsiteX27" fmla="*/ 140114 w 354758"/>
                <a:gd name="connsiteY27" fmla="*/ 446498 h 526507"/>
                <a:gd name="connsiteX28" fmla="*/ 93110 w 354758"/>
                <a:gd name="connsiteY28" fmla="*/ 526508 h 526507"/>
                <a:gd name="connsiteX29" fmla="*/ 109976 w 354758"/>
                <a:gd name="connsiteY29" fmla="*/ 486781 h 526507"/>
                <a:gd name="connsiteX30" fmla="*/ 130182 w 354758"/>
                <a:gd name="connsiteY30" fmla="*/ 295254 h 526507"/>
                <a:gd name="connsiteX31" fmla="*/ 8562 w 354758"/>
                <a:gd name="connsiteY31" fmla="*/ 172649 h 526507"/>
                <a:gd name="connsiteX32" fmla="*/ 0 w 354758"/>
                <a:gd name="connsiteY32" fmla="*/ 165585 h 526507"/>
                <a:gd name="connsiteX33" fmla="*/ 37672 w 354758"/>
                <a:gd name="connsiteY33" fmla="*/ 163530 h 526507"/>
                <a:gd name="connsiteX34" fmla="*/ 96620 w 354758"/>
                <a:gd name="connsiteY34" fmla="*/ 199062 h 526507"/>
                <a:gd name="connsiteX35" fmla="*/ 144951 w 354758"/>
                <a:gd name="connsiteY35" fmla="*/ 306256 h 526507"/>
                <a:gd name="connsiteX36" fmla="*/ 150217 w 354758"/>
                <a:gd name="connsiteY36" fmla="*/ 340931 h 526507"/>
                <a:gd name="connsiteX37" fmla="*/ 151458 w 354758"/>
                <a:gd name="connsiteY37" fmla="*/ 225817 h 526507"/>
                <a:gd name="connsiteX38" fmla="*/ 147862 w 354758"/>
                <a:gd name="connsiteY38" fmla="*/ 92211 h 526507"/>
                <a:gd name="connsiteX39" fmla="*/ 140328 w 354758"/>
                <a:gd name="connsiteY39" fmla="*/ 45163 h 526507"/>
                <a:gd name="connsiteX40" fmla="*/ 131381 w 354758"/>
                <a:gd name="connsiteY40" fmla="*/ 142854 h 526507"/>
                <a:gd name="connsiteX41" fmla="*/ 123290 w 354758"/>
                <a:gd name="connsiteY41" fmla="*/ 142768 h 526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54758" h="526507">
                  <a:moveTo>
                    <a:pt x="123290" y="142854"/>
                  </a:moveTo>
                  <a:cubicBezTo>
                    <a:pt x="119694" y="119052"/>
                    <a:pt x="116098" y="95250"/>
                    <a:pt x="111903" y="67424"/>
                  </a:cubicBezTo>
                  <a:cubicBezTo>
                    <a:pt x="119822" y="72090"/>
                    <a:pt x="122905" y="73888"/>
                    <a:pt x="128513" y="77185"/>
                  </a:cubicBezTo>
                  <a:cubicBezTo>
                    <a:pt x="121792" y="50258"/>
                    <a:pt x="115713" y="25899"/>
                    <a:pt x="109291" y="0"/>
                  </a:cubicBezTo>
                  <a:cubicBezTo>
                    <a:pt x="138359" y="8733"/>
                    <a:pt x="160149" y="39727"/>
                    <a:pt x="161604" y="73546"/>
                  </a:cubicBezTo>
                  <a:cubicBezTo>
                    <a:pt x="162374" y="91269"/>
                    <a:pt x="159421" y="109120"/>
                    <a:pt x="159763" y="126843"/>
                  </a:cubicBezTo>
                  <a:cubicBezTo>
                    <a:pt x="160491" y="164729"/>
                    <a:pt x="162289" y="202572"/>
                    <a:pt x="166356" y="240330"/>
                  </a:cubicBezTo>
                  <a:cubicBezTo>
                    <a:pt x="208223" y="185962"/>
                    <a:pt x="236177" y="109334"/>
                    <a:pt x="233138" y="69051"/>
                  </a:cubicBezTo>
                  <a:cubicBezTo>
                    <a:pt x="227573" y="88572"/>
                    <a:pt x="222393" y="110661"/>
                    <a:pt x="214773" y="131852"/>
                  </a:cubicBezTo>
                  <a:cubicBezTo>
                    <a:pt x="208865" y="148333"/>
                    <a:pt x="199875" y="163744"/>
                    <a:pt x="187760" y="177957"/>
                  </a:cubicBezTo>
                  <a:cubicBezTo>
                    <a:pt x="195894" y="152143"/>
                    <a:pt x="206682" y="126757"/>
                    <a:pt x="211477" y="100301"/>
                  </a:cubicBezTo>
                  <a:cubicBezTo>
                    <a:pt x="216143" y="74402"/>
                    <a:pt x="214730" y="47432"/>
                    <a:pt x="216228" y="15197"/>
                  </a:cubicBezTo>
                  <a:cubicBezTo>
                    <a:pt x="225946" y="22988"/>
                    <a:pt x="234422" y="27612"/>
                    <a:pt x="239944" y="34632"/>
                  </a:cubicBezTo>
                  <a:cubicBezTo>
                    <a:pt x="262419" y="63100"/>
                    <a:pt x="264902" y="95122"/>
                    <a:pt x="249833" y="127057"/>
                  </a:cubicBezTo>
                  <a:cubicBezTo>
                    <a:pt x="240501" y="146835"/>
                    <a:pt x="227530" y="165114"/>
                    <a:pt x="214387" y="182794"/>
                  </a:cubicBezTo>
                  <a:cubicBezTo>
                    <a:pt x="186776" y="219953"/>
                    <a:pt x="170123" y="260107"/>
                    <a:pt x="170508" y="307326"/>
                  </a:cubicBezTo>
                  <a:cubicBezTo>
                    <a:pt x="170679" y="326975"/>
                    <a:pt x="165928" y="346710"/>
                    <a:pt x="163402" y="366359"/>
                  </a:cubicBezTo>
                  <a:cubicBezTo>
                    <a:pt x="165114" y="367215"/>
                    <a:pt x="166784" y="368072"/>
                    <a:pt x="168496" y="368928"/>
                  </a:cubicBezTo>
                  <a:cubicBezTo>
                    <a:pt x="179498" y="349321"/>
                    <a:pt x="190543" y="329715"/>
                    <a:pt x="202915" y="307711"/>
                  </a:cubicBezTo>
                  <a:cubicBezTo>
                    <a:pt x="196237" y="309809"/>
                    <a:pt x="193111" y="310793"/>
                    <a:pt x="189815" y="311821"/>
                  </a:cubicBezTo>
                  <a:cubicBezTo>
                    <a:pt x="201887" y="235321"/>
                    <a:pt x="301975" y="169952"/>
                    <a:pt x="354758" y="199961"/>
                  </a:cubicBezTo>
                  <a:cubicBezTo>
                    <a:pt x="332241" y="231939"/>
                    <a:pt x="311949" y="266144"/>
                    <a:pt x="286178" y="295553"/>
                  </a:cubicBezTo>
                  <a:cubicBezTo>
                    <a:pt x="266443" y="318028"/>
                    <a:pt x="239987" y="334723"/>
                    <a:pt x="215971" y="353260"/>
                  </a:cubicBezTo>
                  <a:cubicBezTo>
                    <a:pt x="211562" y="356642"/>
                    <a:pt x="204456" y="356556"/>
                    <a:pt x="196108" y="358697"/>
                  </a:cubicBezTo>
                  <a:cubicBezTo>
                    <a:pt x="223206" y="323807"/>
                    <a:pt x="248164" y="291658"/>
                    <a:pt x="271666" y="261435"/>
                  </a:cubicBezTo>
                  <a:cubicBezTo>
                    <a:pt x="252916" y="258566"/>
                    <a:pt x="252530" y="258309"/>
                    <a:pt x="239902" y="276289"/>
                  </a:cubicBezTo>
                  <a:cubicBezTo>
                    <a:pt x="214559" y="312420"/>
                    <a:pt x="188317" y="348080"/>
                    <a:pt x="165114" y="385581"/>
                  </a:cubicBezTo>
                  <a:cubicBezTo>
                    <a:pt x="153727" y="403988"/>
                    <a:pt x="148119" y="426035"/>
                    <a:pt x="140114" y="446498"/>
                  </a:cubicBezTo>
                  <a:cubicBezTo>
                    <a:pt x="128812" y="475437"/>
                    <a:pt x="120037" y="505703"/>
                    <a:pt x="93110" y="526508"/>
                  </a:cubicBezTo>
                  <a:cubicBezTo>
                    <a:pt x="98718" y="513280"/>
                    <a:pt x="104283" y="500009"/>
                    <a:pt x="109976" y="486781"/>
                  </a:cubicBezTo>
                  <a:cubicBezTo>
                    <a:pt x="136432" y="425008"/>
                    <a:pt x="148547" y="361650"/>
                    <a:pt x="130182" y="295254"/>
                  </a:cubicBezTo>
                  <a:cubicBezTo>
                    <a:pt x="112630" y="231811"/>
                    <a:pt x="78084" y="184806"/>
                    <a:pt x="8562" y="172649"/>
                  </a:cubicBezTo>
                  <a:cubicBezTo>
                    <a:pt x="7406" y="172435"/>
                    <a:pt x="6464" y="170979"/>
                    <a:pt x="0" y="165585"/>
                  </a:cubicBezTo>
                  <a:cubicBezTo>
                    <a:pt x="16096" y="164387"/>
                    <a:pt x="28896" y="159549"/>
                    <a:pt x="37672" y="163530"/>
                  </a:cubicBezTo>
                  <a:cubicBezTo>
                    <a:pt x="58520" y="172948"/>
                    <a:pt x="80481" y="183437"/>
                    <a:pt x="96620" y="199062"/>
                  </a:cubicBezTo>
                  <a:cubicBezTo>
                    <a:pt x="126158" y="227658"/>
                    <a:pt x="138787" y="266015"/>
                    <a:pt x="144951" y="306256"/>
                  </a:cubicBezTo>
                  <a:cubicBezTo>
                    <a:pt x="146450" y="315930"/>
                    <a:pt x="147905" y="325605"/>
                    <a:pt x="150217" y="340931"/>
                  </a:cubicBezTo>
                  <a:cubicBezTo>
                    <a:pt x="163102" y="298593"/>
                    <a:pt x="156809" y="262205"/>
                    <a:pt x="151458" y="225817"/>
                  </a:cubicBezTo>
                  <a:cubicBezTo>
                    <a:pt x="144951" y="181467"/>
                    <a:pt x="137716" y="137460"/>
                    <a:pt x="147862" y="92211"/>
                  </a:cubicBezTo>
                  <a:cubicBezTo>
                    <a:pt x="151159" y="77570"/>
                    <a:pt x="144780" y="60746"/>
                    <a:pt x="140328" y="45163"/>
                  </a:cubicBezTo>
                  <a:cubicBezTo>
                    <a:pt x="140970" y="78383"/>
                    <a:pt x="146749" y="111560"/>
                    <a:pt x="131381" y="142854"/>
                  </a:cubicBezTo>
                  <a:cubicBezTo>
                    <a:pt x="128684" y="142854"/>
                    <a:pt x="125987" y="142811"/>
                    <a:pt x="123290" y="14276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7" name="Freeform: Shape 56">
              <a:extLst>
                <a:ext uri="{FF2B5EF4-FFF2-40B4-BE49-F238E27FC236}">
                  <a16:creationId xmlns:a16="http://schemas.microsoft.com/office/drawing/2014/main" id="{67DF88F2-A20F-DF8F-4734-033E2EAD028A}"/>
                </a:ext>
              </a:extLst>
            </p:cNvPr>
            <p:cNvSpPr/>
            <p:nvPr/>
          </p:nvSpPr>
          <p:spPr>
            <a:xfrm>
              <a:off x="-3550968" y="1792262"/>
              <a:ext cx="270814" cy="269332"/>
            </a:xfrm>
            <a:custGeom>
              <a:avLst/>
              <a:gdLst>
                <a:gd name="connsiteX0" fmla="*/ 68499 w 270814"/>
                <a:gd name="connsiteY0" fmla="*/ 241977 h 269332"/>
                <a:gd name="connsiteX1" fmla="*/ 43927 w 270814"/>
                <a:gd name="connsiteY1" fmla="*/ 184142 h 269332"/>
                <a:gd name="connsiteX2" fmla="*/ 36650 w 270814"/>
                <a:gd name="connsiteY2" fmla="*/ 185940 h 269332"/>
                <a:gd name="connsiteX3" fmla="*/ 52232 w 270814"/>
                <a:gd name="connsiteY3" fmla="*/ 257003 h 269332"/>
                <a:gd name="connsiteX4" fmla="*/ 46752 w 270814"/>
                <a:gd name="connsiteY4" fmla="*/ 259401 h 269332"/>
                <a:gd name="connsiteX5" fmla="*/ 23550 w 270814"/>
                <a:gd name="connsiteY5" fmla="*/ 209186 h 269332"/>
                <a:gd name="connsiteX6" fmla="*/ 18370 w 270814"/>
                <a:gd name="connsiteY6" fmla="*/ 209956 h 269332"/>
                <a:gd name="connsiteX7" fmla="*/ 7197 w 270814"/>
                <a:gd name="connsiteY7" fmla="*/ 269332 h 269332"/>
                <a:gd name="connsiteX8" fmla="*/ 3558 w 270814"/>
                <a:gd name="connsiteY8" fmla="*/ 266079 h 269332"/>
                <a:gd name="connsiteX9" fmla="*/ 13961 w 270814"/>
                <a:gd name="connsiteY9" fmla="*/ 88293 h 269332"/>
                <a:gd name="connsiteX10" fmla="*/ 63063 w 270814"/>
                <a:gd name="connsiteY10" fmla="*/ 31657 h 269332"/>
                <a:gd name="connsiteX11" fmla="*/ 140461 w 270814"/>
                <a:gd name="connsiteY11" fmla="*/ 1519 h 269332"/>
                <a:gd name="connsiteX12" fmla="*/ 165162 w 270814"/>
                <a:gd name="connsiteY12" fmla="*/ 11109 h 269332"/>
                <a:gd name="connsiteX13" fmla="*/ 251550 w 270814"/>
                <a:gd name="connsiteY13" fmla="*/ 127121 h 269332"/>
                <a:gd name="connsiteX14" fmla="*/ 270814 w 270814"/>
                <a:gd name="connsiteY14" fmla="*/ 161368 h 269332"/>
                <a:gd name="connsiteX15" fmla="*/ 170813 w 270814"/>
                <a:gd name="connsiteY15" fmla="*/ 76264 h 269332"/>
                <a:gd name="connsiteX16" fmla="*/ 164563 w 270814"/>
                <a:gd name="connsiteY16" fmla="*/ 80459 h 269332"/>
                <a:gd name="connsiteX17" fmla="*/ 203690 w 270814"/>
                <a:gd name="connsiteY17" fmla="*/ 155375 h 269332"/>
                <a:gd name="connsiteX18" fmla="*/ 198810 w 270814"/>
                <a:gd name="connsiteY18" fmla="*/ 159014 h 269332"/>
                <a:gd name="connsiteX19" fmla="*/ 143629 w 270814"/>
                <a:gd name="connsiteY19" fmla="*/ 100451 h 269332"/>
                <a:gd name="connsiteX20" fmla="*/ 138492 w 270814"/>
                <a:gd name="connsiteY20" fmla="*/ 103405 h 269332"/>
                <a:gd name="connsiteX21" fmla="*/ 176892 w 270814"/>
                <a:gd name="connsiteY21" fmla="*/ 176522 h 269332"/>
                <a:gd name="connsiteX22" fmla="*/ 111565 w 270814"/>
                <a:gd name="connsiteY22" fmla="*/ 119587 h 269332"/>
                <a:gd name="connsiteX23" fmla="*/ 106043 w 270814"/>
                <a:gd name="connsiteY23" fmla="*/ 122883 h 269332"/>
                <a:gd name="connsiteX24" fmla="*/ 147953 w 270814"/>
                <a:gd name="connsiteY24" fmla="*/ 197370 h 269332"/>
                <a:gd name="connsiteX25" fmla="*/ 140975 w 270814"/>
                <a:gd name="connsiteY25" fmla="*/ 202722 h 269332"/>
                <a:gd name="connsiteX26" fmla="*/ 85794 w 270814"/>
                <a:gd name="connsiteY26" fmla="*/ 140734 h 269332"/>
                <a:gd name="connsiteX27" fmla="*/ 80314 w 270814"/>
                <a:gd name="connsiteY27" fmla="*/ 143774 h 269332"/>
                <a:gd name="connsiteX28" fmla="*/ 108012 w 270814"/>
                <a:gd name="connsiteY28" fmla="*/ 221087 h 269332"/>
                <a:gd name="connsiteX29" fmla="*/ 102575 w 270814"/>
                <a:gd name="connsiteY29" fmla="*/ 223527 h 269332"/>
                <a:gd name="connsiteX30" fmla="*/ 66145 w 270814"/>
                <a:gd name="connsiteY30" fmla="*/ 158800 h 269332"/>
                <a:gd name="connsiteX31" fmla="*/ 60537 w 270814"/>
                <a:gd name="connsiteY31" fmla="*/ 161068 h 269332"/>
                <a:gd name="connsiteX32" fmla="*/ 75563 w 270814"/>
                <a:gd name="connsiteY32" fmla="*/ 240479 h 269332"/>
                <a:gd name="connsiteX33" fmla="*/ 68457 w 270814"/>
                <a:gd name="connsiteY33" fmla="*/ 242020 h 2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0814" h="269332">
                  <a:moveTo>
                    <a:pt x="68499" y="241977"/>
                  </a:moveTo>
                  <a:cubicBezTo>
                    <a:pt x="60323" y="222713"/>
                    <a:pt x="52103" y="203406"/>
                    <a:pt x="43927" y="184142"/>
                  </a:cubicBezTo>
                  <a:cubicBezTo>
                    <a:pt x="41487" y="184742"/>
                    <a:pt x="39090" y="185341"/>
                    <a:pt x="36650" y="185940"/>
                  </a:cubicBezTo>
                  <a:cubicBezTo>
                    <a:pt x="41829" y="209614"/>
                    <a:pt x="47052" y="233330"/>
                    <a:pt x="52232" y="257003"/>
                  </a:cubicBezTo>
                  <a:cubicBezTo>
                    <a:pt x="50391" y="257817"/>
                    <a:pt x="48593" y="258587"/>
                    <a:pt x="46752" y="259401"/>
                  </a:cubicBezTo>
                  <a:cubicBezTo>
                    <a:pt x="39004" y="242662"/>
                    <a:pt x="31298" y="225924"/>
                    <a:pt x="23550" y="209186"/>
                  </a:cubicBezTo>
                  <a:cubicBezTo>
                    <a:pt x="21837" y="209443"/>
                    <a:pt x="20125" y="209699"/>
                    <a:pt x="18370" y="209956"/>
                  </a:cubicBezTo>
                  <a:cubicBezTo>
                    <a:pt x="14688" y="229606"/>
                    <a:pt x="10964" y="249255"/>
                    <a:pt x="7197" y="269332"/>
                  </a:cubicBezTo>
                  <a:cubicBezTo>
                    <a:pt x="5527" y="267877"/>
                    <a:pt x="3601" y="267063"/>
                    <a:pt x="3558" y="266079"/>
                  </a:cubicBezTo>
                  <a:cubicBezTo>
                    <a:pt x="-380" y="206403"/>
                    <a:pt x="-5089" y="146556"/>
                    <a:pt x="13961" y="88293"/>
                  </a:cubicBezTo>
                  <a:cubicBezTo>
                    <a:pt x="22265" y="62865"/>
                    <a:pt x="38918" y="42873"/>
                    <a:pt x="63063" y="31657"/>
                  </a:cubicBezTo>
                  <a:cubicBezTo>
                    <a:pt x="88106" y="20013"/>
                    <a:pt x="114433" y="10894"/>
                    <a:pt x="140461" y="1519"/>
                  </a:cubicBezTo>
                  <a:cubicBezTo>
                    <a:pt x="150521" y="-2119"/>
                    <a:pt x="157799" y="663"/>
                    <a:pt x="165162" y="11109"/>
                  </a:cubicBezTo>
                  <a:cubicBezTo>
                    <a:pt x="192945" y="50493"/>
                    <a:pt x="222654" y="88507"/>
                    <a:pt x="251550" y="127121"/>
                  </a:cubicBezTo>
                  <a:cubicBezTo>
                    <a:pt x="259256" y="137395"/>
                    <a:pt x="266576" y="147926"/>
                    <a:pt x="270814" y="161368"/>
                  </a:cubicBezTo>
                  <a:cubicBezTo>
                    <a:pt x="228477" y="143303"/>
                    <a:pt x="208999" y="98353"/>
                    <a:pt x="170813" y="76264"/>
                  </a:cubicBezTo>
                  <a:cubicBezTo>
                    <a:pt x="168715" y="77677"/>
                    <a:pt x="166660" y="79089"/>
                    <a:pt x="164563" y="80459"/>
                  </a:cubicBezTo>
                  <a:cubicBezTo>
                    <a:pt x="177619" y="105417"/>
                    <a:pt x="190676" y="130417"/>
                    <a:pt x="203690" y="155375"/>
                  </a:cubicBezTo>
                  <a:cubicBezTo>
                    <a:pt x="202063" y="156573"/>
                    <a:pt x="200437" y="157815"/>
                    <a:pt x="198810" y="159014"/>
                  </a:cubicBezTo>
                  <a:cubicBezTo>
                    <a:pt x="172054" y="148354"/>
                    <a:pt x="164948" y="116890"/>
                    <a:pt x="143629" y="100451"/>
                  </a:cubicBezTo>
                  <a:cubicBezTo>
                    <a:pt x="141917" y="101435"/>
                    <a:pt x="140204" y="102420"/>
                    <a:pt x="138492" y="103405"/>
                  </a:cubicBezTo>
                  <a:cubicBezTo>
                    <a:pt x="151292" y="127763"/>
                    <a:pt x="164092" y="152121"/>
                    <a:pt x="176892" y="176522"/>
                  </a:cubicBezTo>
                  <a:cubicBezTo>
                    <a:pt x="143458" y="169459"/>
                    <a:pt x="132927" y="138465"/>
                    <a:pt x="111565" y="119587"/>
                  </a:cubicBezTo>
                  <a:cubicBezTo>
                    <a:pt x="109724" y="120699"/>
                    <a:pt x="107883" y="121770"/>
                    <a:pt x="106043" y="122883"/>
                  </a:cubicBezTo>
                  <a:cubicBezTo>
                    <a:pt x="119998" y="147712"/>
                    <a:pt x="133954" y="172541"/>
                    <a:pt x="147953" y="197370"/>
                  </a:cubicBezTo>
                  <a:cubicBezTo>
                    <a:pt x="145641" y="199168"/>
                    <a:pt x="143287" y="200966"/>
                    <a:pt x="140975" y="202722"/>
                  </a:cubicBezTo>
                  <a:cubicBezTo>
                    <a:pt x="122567" y="182045"/>
                    <a:pt x="104159" y="161411"/>
                    <a:pt x="85794" y="140734"/>
                  </a:cubicBezTo>
                  <a:cubicBezTo>
                    <a:pt x="83953" y="141762"/>
                    <a:pt x="82113" y="142746"/>
                    <a:pt x="80314" y="143774"/>
                  </a:cubicBezTo>
                  <a:cubicBezTo>
                    <a:pt x="89561" y="169545"/>
                    <a:pt x="98808" y="195316"/>
                    <a:pt x="108012" y="221087"/>
                  </a:cubicBezTo>
                  <a:cubicBezTo>
                    <a:pt x="106214" y="221900"/>
                    <a:pt x="104373" y="222713"/>
                    <a:pt x="102575" y="223527"/>
                  </a:cubicBezTo>
                  <a:cubicBezTo>
                    <a:pt x="90418" y="201951"/>
                    <a:pt x="78303" y="180375"/>
                    <a:pt x="66145" y="158800"/>
                  </a:cubicBezTo>
                  <a:cubicBezTo>
                    <a:pt x="64261" y="159570"/>
                    <a:pt x="62420" y="160298"/>
                    <a:pt x="60537" y="161068"/>
                  </a:cubicBezTo>
                  <a:cubicBezTo>
                    <a:pt x="65546" y="187524"/>
                    <a:pt x="70554" y="214023"/>
                    <a:pt x="75563" y="240479"/>
                  </a:cubicBezTo>
                  <a:cubicBezTo>
                    <a:pt x="73208" y="240993"/>
                    <a:pt x="70811" y="241506"/>
                    <a:pt x="68457" y="24202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8" name="Freeform: Shape 57">
              <a:extLst>
                <a:ext uri="{FF2B5EF4-FFF2-40B4-BE49-F238E27FC236}">
                  <a16:creationId xmlns:a16="http://schemas.microsoft.com/office/drawing/2014/main" id="{FA2B6D17-A6C5-536B-84D4-FC8BCEDA95E4}"/>
                </a:ext>
              </a:extLst>
            </p:cNvPr>
            <p:cNvSpPr/>
            <p:nvPr/>
          </p:nvSpPr>
          <p:spPr>
            <a:xfrm>
              <a:off x="-6503065" y="1242102"/>
              <a:ext cx="593969" cy="642989"/>
            </a:xfrm>
            <a:custGeom>
              <a:avLst/>
              <a:gdLst>
                <a:gd name="connsiteX0" fmla="*/ 580356 w 593969"/>
                <a:gd name="connsiteY0" fmla="*/ 60703 h 642989"/>
                <a:gd name="connsiteX1" fmla="*/ 564174 w 593969"/>
                <a:gd name="connsiteY1" fmla="*/ 104968 h 642989"/>
                <a:gd name="connsiteX2" fmla="*/ 539688 w 593969"/>
                <a:gd name="connsiteY2" fmla="*/ 158008 h 642989"/>
                <a:gd name="connsiteX3" fmla="*/ 513317 w 593969"/>
                <a:gd name="connsiteY3" fmla="*/ 191742 h 642989"/>
                <a:gd name="connsiteX4" fmla="*/ 483907 w 593969"/>
                <a:gd name="connsiteY4" fmla="*/ 233223 h 642989"/>
                <a:gd name="connsiteX5" fmla="*/ 499361 w 593969"/>
                <a:gd name="connsiteY5" fmla="*/ 230955 h 642989"/>
                <a:gd name="connsiteX6" fmla="*/ 502144 w 593969"/>
                <a:gd name="connsiteY6" fmla="*/ 234722 h 642989"/>
                <a:gd name="connsiteX7" fmla="*/ 453470 w 593969"/>
                <a:gd name="connsiteY7" fmla="*/ 273507 h 642989"/>
                <a:gd name="connsiteX8" fmla="*/ 455439 w 593969"/>
                <a:gd name="connsiteY8" fmla="*/ 276503 h 642989"/>
                <a:gd name="connsiteX9" fmla="*/ 481467 w 593969"/>
                <a:gd name="connsiteY9" fmla="*/ 267299 h 642989"/>
                <a:gd name="connsiteX10" fmla="*/ 485705 w 593969"/>
                <a:gd name="connsiteY10" fmla="*/ 275347 h 642989"/>
                <a:gd name="connsiteX11" fmla="*/ 446621 w 593969"/>
                <a:gd name="connsiteY11" fmla="*/ 298850 h 642989"/>
                <a:gd name="connsiteX12" fmla="*/ 399060 w 593969"/>
                <a:gd name="connsiteY12" fmla="*/ 345982 h 642989"/>
                <a:gd name="connsiteX13" fmla="*/ 372476 w 593969"/>
                <a:gd name="connsiteY13" fmla="*/ 381171 h 642989"/>
                <a:gd name="connsiteX14" fmla="*/ 332749 w 593969"/>
                <a:gd name="connsiteY14" fmla="*/ 432927 h 642989"/>
                <a:gd name="connsiteX15" fmla="*/ 322903 w 593969"/>
                <a:gd name="connsiteY15" fmla="*/ 427576 h 642989"/>
                <a:gd name="connsiteX16" fmla="*/ 277782 w 593969"/>
                <a:gd name="connsiteY16" fmla="*/ 479632 h 642989"/>
                <a:gd name="connsiteX17" fmla="*/ 271746 w 593969"/>
                <a:gd name="connsiteY17" fmla="*/ 471070 h 642989"/>
                <a:gd name="connsiteX18" fmla="*/ 238697 w 593969"/>
                <a:gd name="connsiteY18" fmla="*/ 551679 h 642989"/>
                <a:gd name="connsiteX19" fmla="*/ 234545 w 593969"/>
                <a:gd name="connsiteY19" fmla="*/ 526337 h 642989"/>
                <a:gd name="connsiteX20" fmla="*/ 230478 w 593969"/>
                <a:gd name="connsiteY20" fmla="*/ 525866 h 642989"/>
                <a:gd name="connsiteX21" fmla="*/ 227738 w 593969"/>
                <a:gd name="connsiteY21" fmla="*/ 587511 h 642989"/>
                <a:gd name="connsiteX22" fmla="*/ 220033 w 593969"/>
                <a:gd name="connsiteY22" fmla="*/ 587896 h 642989"/>
                <a:gd name="connsiteX23" fmla="*/ 216480 w 593969"/>
                <a:gd name="connsiteY23" fmla="*/ 546756 h 642989"/>
                <a:gd name="connsiteX24" fmla="*/ 213098 w 593969"/>
                <a:gd name="connsiteY24" fmla="*/ 546243 h 642989"/>
                <a:gd name="connsiteX25" fmla="*/ 207832 w 593969"/>
                <a:gd name="connsiteY25" fmla="*/ 594146 h 642989"/>
                <a:gd name="connsiteX26" fmla="*/ 203252 w 593969"/>
                <a:gd name="connsiteY26" fmla="*/ 594745 h 642989"/>
                <a:gd name="connsiteX27" fmla="*/ 191436 w 593969"/>
                <a:gd name="connsiteY27" fmla="*/ 572142 h 642989"/>
                <a:gd name="connsiteX28" fmla="*/ 186642 w 593969"/>
                <a:gd name="connsiteY28" fmla="*/ 600096 h 642989"/>
                <a:gd name="connsiteX29" fmla="*/ 183431 w 593969"/>
                <a:gd name="connsiteY29" fmla="*/ 600739 h 642989"/>
                <a:gd name="connsiteX30" fmla="*/ 178594 w 593969"/>
                <a:gd name="connsiteY30" fmla="*/ 582545 h 642989"/>
                <a:gd name="connsiteX31" fmla="*/ 173029 w 593969"/>
                <a:gd name="connsiteY31" fmla="*/ 581260 h 642989"/>
                <a:gd name="connsiteX32" fmla="*/ 163268 w 593969"/>
                <a:gd name="connsiteY32" fmla="*/ 627451 h 642989"/>
                <a:gd name="connsiteX33" fmla="*/ 152095 w 593969"/>
                <a:gd name="connsiteY33" fmla="*/ 603050 h 642989"/>
                <a:gd name="connsiteX34" fmla="*/ 149569 w 593969"/>
                <a:gd name="connsiteY34" fmla="*/ 633017 h 642989"/>
                <a:gd name="connsiteX35" fmla="*/ 97000 w 593969"/>
                <a:gd name="connsiteY35" fmla="*/ 642221 h 642989"/>
                <a:gd name="connsiteX36" fmla="*/ 3719 w 593969"/>
                <a:gd name="connsiteY36" fmla="*/ 578178 h 642989"/>
                <a:gd name="connsiteX37" fmla="*/ 30047 w 593969"/>
                <a:gd name="connsiteY37" fmla="*/ 455659 h 642989"/>
                <a:gd name="connsiteX38" fmla="*/ 12538 w 593969"/>
                <a:gd name="connsiteY38" fmla="*/ 540849 h 642989"/>
                <a:gd name="connsiteX39" fmla="*/ 100382 w 593969"/>
                <a:gd name="connsiteY39" fmla="*/ 611997 h 642989"/>
                <a:gd name="connsiteX40" fmla="*/ 179750 w 593969"/>
                <a:gd name="connsiteY40" fmla="*/ 545087 h 642989"/>
                <a:gd name="connsiteX41" fmla="*/ 266053 w 593969"/>
                <a:gd name="connsiteY41" fmla="*/ 438193 h 642989"/>
                <a:gd name="connsiteX42" fmla="*/ 466441 w 593969"/>
                <a:gd name="connsiteY42" fmla="*/ 218369 h 642989"/>
                <a:gd name="connsiteX43" fmla="*/ 543797 w 593969"/>
                <a:gd name="connsiteY43" fmla="*/ 21833 h 642989"/>
                <a:gd name="connsiteX44" fmla="*/ 547222 w 593969"/>
                <a:gd name="connsiteY44" fmla="*/ 0 h 642989"/>
                <a:gd name="connsiteX45" fmla="*/ 558909 w 593969"/>
                <a:gd name="connsiteY45" fmla="*/ 15069 h 642989"/>
                <a:gd name="connsiteX46" fmla="*/ 564132 w 593969"/>
                <a:gd name="connsiteY46" fmla="*/ 13656 h 642989"/>
                <a:gd name="connsiteX47" fmla="*/ 559080 w 593969"/>
                <a:gd name="connsiteY47" fmla="*/ 39984 h 642989"/>
                <a:gd name="connsiteX48" fmla="*/ 561948 w 593969"/>
                <a:gd name="connsiteY48" fmla="*/ 42038 h 642989"/>
                <a:gd name="connsiteX49" fmla="*/ 588233 w 593969"/>
                <a:gd name="connsiteY49" fmla="*/ 11987 h 642989"/>
                <a:gd name="connsiteX50" fmla="*/ 593969 w 593969"/>
                <a:gd name="connsiteY50" fmla="*/ 15839 h 642989"/>
                <a:gd name="connsiteX51" fmla="*/ 557582 w 593969"/>
                <a:gd name="connsiteY51" fmla="*/ 72390 h 642989"/>
                <a:gd name="connsiteX52" fmla="*/ 559508 w 593969"/>
                <a:gd name="connsiteY52" fmla="*/ 74145 h 642989"/>
                <a:gd name="connsiteX53" fmla="*/ 576204 w 593969"/>
                <a:gd name="connsiteY53" fmla="*/ 58263 h 642989"/>
                <a:gd name="connsiteX54" fmla="*/ 580270 w 593969"/>
                <a:gd name="connsiteY54" fmla="*/ 60618 h 64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93969" h="642989">
                  <a:moveTo>
                    <a:pt x="580356" y="60703"/>
                  </a:moveTo>
                  <a:cubicBezTo>
                    <a:pt x="575005" y="75472"/>
                    <a:pt x="570210" y="90498"/>
                    <a:pt x="564174" y="104968"/>
                  </a:cubicBezTo>
                  <a:cubicBezTo>
                    <a:pt x="556683" y="122947"/>
                    <a:pt x="549191" y="141056"/>
                    <a:pt x="539688" y="158008"/>
                  </a:cubicBezTo>
                  <a:cubicBezTo>
                    <a:pt x="533052" y="169823"/>
                    <a:pt x="522949" y="179669"/>
                    <a:pt x="513317" y="191742"/>
                  </a:cubicBezTo>
                  <a:cubicBezTo>
                    <a:pt x="524876" y="216699"/>
                    <a:pt x="486005" y="212675"/>
                    <a:pt x="483907" y="233223"/>
                  </a:cubicBezTo>
                  <a:cubicBezTo>
                    <a:pt x="489173" y="232453"/>
                    <a:pt x="494267" y="231682"/>
                    <a:pt x="499361" y="230955"/>
                  </a:cubicBezTo>
                  <a:cubicBezTo>
                    <a:pt x="500303" y="232196"/>
                    <a:pt x="501245" y="233480"/>
                    <a:pt x="502144" y="234722"/>
                  </a:cubicBezTo>
                  <a:cubicBezTo>
                    <a:pt x="485919" y="247650"/>
                    <a:pt x="469695" y="260578"/>
                    <a:pt x="453470" y="273507"/>
                  </a:cubicBezTo>
                  <a:cubicBezTo>
                    <a:pt x="454112" y="274491"/>
                    <a:pt x="454754" y="275519"/>
                    <a:pt x="455439" y="276503"/>
                  </a:cubicBezTo>
                  <a:lnTo>
                    <a:pt x="481467" y="267299"/>
                  </a:lnTo>
                  <a:lnTo>
                    <a:pt x="485705" y="275347"/>
                  </a:lnTo>
                  <a:cubicBezTo>
                    <a:pt x="472563" y="283053"/>
                    <a:pt x="458094" y="289175"/>
                    <a:pt x="446621" y="298850"/>
                  </a:cubicBezTo>
                  <a:cubicBezTo>
                    <a:pt x="429583" y="313191"/>
                    <a:pt x="413958" y="329372"/>
                    <a:pt x="399060" y="345982"/>
                  </a:cubicBezTo>
                  <a:cubicBezTo>
                    <a:pt x="389171" y="357027"/>
                    <a:pt x="384120" y="376377"/>
                    <a:pt x="372476" y="381171"/>
                  </a:cubicBezTo>
                  <a:cubicBezTo>
                    <a:pt x="347946" y="391231"/>
                    <a:pt x="346491" y="414948"/>
                    <a:pt x="332749" y="432927"/>
                  </a:cubicBezTo>
                  <a:cubicBezTo>
                    <a:pt x="329453" y="431129"/>
                    <a:pt x="325899" y="429203"/>
                    <a:pt x="322903" y="427576"/>
                  </a:cubicBezTo>
                  <a:cubicBezTo>
                    <a:pt x="307406" y="445470"/>
                    <a:pt x="292894" y="462209"/>
                    <a:pt x="277782" y="479632"/>
                  </a:cubicBezTo>
                  <a:cubicBezTo>
                    <a:pt x="277054" y="478605"/>
                    <a:pt x="274614" y="475137"/>
                    <a:pt x="271746" y="471070"/>
                  </a:cubicBezTo>
                  <a:cubicBezTo>
                    <a:pt x="260701" y="498040"/>
                    <a:pt x="249999" y="524110"/>
                    <a:pt x="238697" y="551679"/>
                  </a:cubicBezTo>
                  <a:cubicBezTo>
                    <a:pt x="237328" y="543332"/>
                    <a:pt x="235958" y="534856"/>
                    <a:pt x="234545" y="526337"/>
                  </a:cubicBezTo>
                  <a:cubicBezTo>
                    <a:pt x="233175" y="526165"/>
                    <a:pt x="231848" y="526037"/>
                    <a:pt x="230478" y="525866"/>
                  </a:cubicBezTo>
                  <a:cubicBezTo>
                    <a:pt x="229579" y="546414"/>
                    <a:pt x="228637" y="566962"/>
                    <a:pt x="227738" y="587511"/>
                  </a:cubicBezTo>
                  <a:lnTo>
                    <a:pt x="220033" y="587896"/>
                  </a:lnTo>
                  <a:cubicBezTo>
                    <a:pt x="218834" y="574197"/>
                    <a:pt x="217678" y="560455"/>
                    <a:pt x="216480" y="546756"/>
                  </a:cubicBezTo>
                  <a:cubicBezTo>
                    <a:pt x="215367" y="546585"/>
                    <a:pt x="214211" y="546414"/>
                    <a:pt x="213098" y="546243"/>
                  </a:cubicBezTo>
                  <a:cubicBezTo>
                    <a:pt x="211343" y="562211"/>
                    <a:pt x="209587" y="578178"/>
                    <a:pt x="207832" y="594146"/>
                  </a:cubicBezTo>
                  <a:cubicBezTo>
                    <a:pt x="206291" y="594360"/>
                    <a:pt x="204793" y="594531"/>
                    <a:pt x="203252" y="594745"/>
                  </a:cubicBezTo>
                  <a:cubicBezTo>
                    <a:pt x="199913" y="588410"/>
                    <a:pt x="196616" y="582031"/>
                    <a:pt x="191436" y="572142"/>
                  </a:cubicBezTo>
                  <a:cubicBezTo>
                    <a:pt x="189467" y="583615"/>
                    <a:pt x="188055" y="591834"/>
                    <a:pt x="186642" y="600096"/>
                  </a:cubicBezTo>
                  <a:cubicBezTo>
                    <a:pt x="185572" y="600311"/>
                    <a:pt x="184501" y="600525"/>
                    <a:pt x="183431" y="600739"/>
                  </a:cubicBezTo>
                  <a:cubicBezTo>
                    <a:pt x="181804" y="594660"/>
                    <a:pt x="180178" y="588581"/>
                    <a:pt x="178594" y="582545"/>
                  </a:cubicBezTo>
                  <a:cubicBezTo>
                    <a:pt x="176753" y="582117"/>
                    <a:pt x="174912" y="581689"/>
                    <a:pt x="173029" y="581260"/>
                  </a:cubicBezTo>
                  <a:cubicBezTo>
                    <a:pt x="169775" y="596586"/>
                    <a:pt x="166564" y="611869"/>
                    <a:pt x="163268" y="627451"/>
                  </a:cubicBezTo>
                  <a:cubicBezTo>
                    <a:pt x="160571" y="621587"/>
                    <a:pt x="157617" y="615080"/>
                    <a:pt x="152095" y="603050"/>
                  </a:cubicBezTo>
                  <a:cubicBezTo>
                    <a:pt x="150896" y="617520"/>
                    <a:pt x="150169" y="626124"/>
                    <a:pt x="149569" y="633017"/>
                  </a:cubicBezTo>
                  <a:cubicBezTo>
                    <a:pt x="130990" y="636356"/>
                    <a:pt x="114123" y="640294"/>
                    <a:pt x="97000" y="642221"/>
                  </a:cubicBezTo>
                  <a:cubicBezTo>
                    <a:pt x="49482" y="647614"/>
                    <a:pt x="15063" y="624455"/>
                    <a:pt x="3719" y="578178"/>
                  </a:cubicBezTo>
                  <a:cubicBezTo>
                    <a:pt x="-7240" y="533357"/>
                    <a:pt x="7358" y="493630"/>
                    <a:pt x="30047" y="455659"/>
                  </a:cubicBezTo>
                  <a:cubicBezTo>
                    <a:pt x="23968" y="484469"/>
                    <a:pt x="15834" y="512381"/>
                    <a:pt x="12538" y="540849"/>
                  </a:cubicBezTo>
                  <a:cubicBezTo>
                    <a:pt x="6630" y="592134"/>
                    <a:pt x="51151" y="627965"/>
                    <a:pt x="100382" y="611997"/>
                  </a:cubicBezTo>
                  <a:cubicBezTo>
                    <a:pt x="135357" y="600653"/>
                    <a:pt x="163268" y="579505"/>
                    <a:pt x="179750" y="545087"/>
                  </a:cubicBezTo>
                  <a:cubicBezTo>
                    <a:pt x="200041" y="502706"/>
                    <a:pt x="226411" y="463579"/>
                    <a:pt x="266053" y="438193"/>
                  </a:cubicBezTo>
                  <a:cubicBezTo>
                    <a:pt x="352869" y="382541"/>
                    <a:pt x="401714" y="293498"/>
                    <a:pt x="466441" y="218369"/>
                  </a:cubicBezTo>
                  <a:cubicBezTo>
                    <a:pt x="515329" y="161647"/>
                    <a:pt x="542042" y="96834"/>
                    <a:pt x="543797" y="21833"/>
                  </a:cubicBezTo>
                  <a:cubicBezTo>
                    <a:pt x="543968" y="14898"/>
                    <a:pt x="545895" y="8005"/>
                    <a:pt x="547222" y="0"/>
                  </a:cubicBezTo>
                  <a:cubicBezTo>
                    <a:pt x="551717" y="5779"/>
                    <a:pt x="555313" y="10445"/>
                    <a:pt x="558909" y="15069"/>
                  </a:cubicBezTo>
                  <a:lnTo>
                    <a:pt x="564132" y="13656"/>
                  </a:lnTo>
                  <a:cubicBezTo>
                    <a:pt x="562462" y="22432"/>
                    <a:pt x="560792" y="31208"/>
                    <a:pt x="559080" y="39984"/>
                  </a:cubicBezTo>
                  <a:lnTo>
                    <a:pt x="561948" y="42038"/>
                  </a:lnTo>
                  <a:cubicBezTo>
                    <a:pt x="570724" y="32021"/>
                    <a:pt x="579457" y="22004"/>
                    <a:pt x="588233" y="11987"/>
                  </a:cubicBezTo>
                  <a:cubicBezTo>
                    <a:pt x="590159" y="13271"/>
                    <a:pt x="592043" y="14555"/>
                    <a:pt x="593969" y="15839"/>
                  </a:cubicBezTo>
                  <a:cubicBezTo>
                    <a:pt x="581854" y="34675"/>
                    <a:pt x="569697" y="53511"/>
                    <a:pt x="557582" y="72390"/>
                  </a:cubicBezTo>
                  <a:cubicBezTo>
                    <a:pt x="558224" y="72989"/>
                    <a:pt x="558866" y="73546"/>
                    <a:pt x="559508" y="74145"/>
                  </a:cubicBezTo>
                  <a:cubicBezTo>
                    <a:pt x="565073" y="68837"/>
                    <a:pt x="570638" y="63571"/>
                    <a:pt x="576204" y="58263"/>
                  </a:cubicBezTo>
                  <a:cubicBezTo>
                    <a:pt x="577573" y="59034"/>
                    <a:pt x="578943" y="59847"/>
                    <a:pt x="580270" y="6061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59" name="Freeform: Shape 58">
              <a:extLst>
                <a:ext uri="{FF2B5EF4-FFF2-40B4-BE49-F238E27FC236}">
                  <a16:creationId xmlns:a16="http://schemas.microsoft.com/office/drawing/2014/main" id="{05BDDC35-178F-1D2B-3959-DF231DC87DDA}"/>
                </a:ext>
              </a:extLst>
            </p:cNvPr>
            <p:cNvSpPr/>
            <p:nvPr/>
          </p:nvSpPr>
          <p:spPr>
            <a:xfrm>
              <a:off x="-6554951" y="1205586"/>
              <a:ext cx="436833" cy="712555"/>
            </a:xfrm>
            <a:custGeom>
              <a:avLst/>
              <a:gdLst>
                <a:gd name="connsiteX0" fmla="*/ 374917 w 436833"/>
                <a:gd name="connsiteY0" fmla="*/ 0 h 712555"/>
                <a:gd name="connsiteX1" fmla="*/ 430783 w 436833"/>
                <a:gd name="connsiteY1" fmla="*/ 138187 h 712555"/>
                <a:gd name="connsiteX2" fmla="*/ 367511 w 436833"/>
                <a:gd name="connsiteY2" fmla="*/ 224876 h 712555"/>
                <a:gd name="connsiteX3" fmla="*/ 219435 w 436833"/>
                <a:gd name="connsiteY3" fmla="*/ 329972 h 712555"/>
                <a:gd name="connsiteX4" fmla="*/ 78765 w 436833"/>
                <a:gd name="connsiteY4" fmla="*/ 453947 h 712555"/>
                <a:gd name="connsiteX5" fmla="*/ 29663 w 436833"/>
                <a:gd name="connsiteY5" fmla="*/ 559000 h 712555"/>
                <a:gd name="connsiteX6" fmla="*/ 95546 w 436833"/>
                <a:gd name="connsiteY6" fmla="*/ 698600 h 712555"/>
                <a:gd name="connsiteX7" fmla="*/ 110315 w 436833"/>
                <a:gd name="connsiteY7" fmla="*/ 712556 h 712555"/>
                <a:gd name="connsiteX8" fmla="*/ 82190 w 436833"/>
                <a:gd name="connsiteY8" fmla="*/ 703951 h 712555"/>
                <a:gd name="connsiteX9" fmla="*/ 2522 w 436833"/>
                <a:gd name="connsiteY9" fmla="*/ 542133 h 712555"/>
                <a:gd name="connsiteX10" fmla="*/ 83902 w 436833"/>
                <a:gd name="connsiteY10" fmla="*/ 395555 h 712555"/>
                <a:gd name="connsiteX11" fmla="*/ 140153 w 436833"/>
                <a:gd name="connsiteY11" fmla="*/ 346282 h 712555"/>
                <a:gd name="connsiteX12" fmla="*/ 202183 w 436833"/>
                <a:gd name="connsiteY12" fmla="*/ 283481 h 712555"/>
                <a:gd name="connsiteX13" fmla="*/ 202183 w 436833"/>
                <a:gd name="connsiteY13" fmla="*/ 305870 h 712555"/>
                <a:gd name="connsiteX14" fmla="*/ 262415 w 436833"/>
                <a:gd name="connsiteY14" fmla="*/ 266700 h 712555"/>
                <a:gd name="connsiteX15" fmla="*/ 347562 w 436833"/>
                <a:gd name="connsiteY15" fmla="*/ 205826 h 712555"/>
                <a:gd name="connsiteX16" fmla="*/ 382880 w 436833"/>
                <a:gd name="connsiteY16" fmla="*/ 17038 h 712555"/>
                <a:gd name="connsiteX17" fmla="*/ 375003 w 436833"/>
                <a:gd name="connsiteY17" fmla="*/ 0 h 71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6833" h="712555">
                  <a:moveTo>
                    <a:pt x="374917" y="0"/>
                  </a:moveTo>
                  <a:cubicBezTo>
                    <a:pt x="425946" y="22303"/>
                    <a:pt x="448677" y="82108"/>
                    <a:pt x="430783" y="138187"/>
                  </a:cubicBezTo>
                  <a:cubicBezTo>
                    <a:pt x="419353" y="174061"/>
                    <a:pt x="397178" y="202915"/>
                    <a:pt x="367511" y="224876"/>
                  </a:cubicBezTo>
                  <a:cubicBezTo>
                    <a:pt x="318880" y="260921"/>
                    <a:pt x="268879" y="294997"/>
                    <a:pt x="219435" y="329972"/>
                  </a:cubicBezTo>
                  <a:cubicBezTo>
                    <a:pt x="168107" y="366274"/>
                    <a:pt x="118534" y="404631"/>
                    <a:pt x="78765" y="453947"/>
                  </a:cubicBezTo>
                  <a:cubicBezTo>
                    <a:pt x="53850" y="484812"/>
                    <a:pt x="35699" y="518802"/>
                    <a:pt x="29663" y="559000"/>
                  </a:cubicBezTo>
                  <a:cubicBezTo>
                    <a:pt x="20373" y="620730"/>
                    <a:pt x="45459" y="665380"/>
                    <a:pt x="95546" y="698600"/>
                  </a:cubicBezTo>
                  <a:cubicBezTo>
                    <a:pt x="100769" y="702067"/>
                    <a:pt x="106248" y="705064"/>
                    <a:pt x="110315" y="712556"/>
                  </a:cubicBezTo>
                  <a:cubicBezTo>
                    <a:pt x="100897" y="709773"/>
                    <a:pt x="90965" y="708104"/>
                    <a:pt x="82190" y="703951"/>
                  </a:cubicBezTo>
                  <a:cubicBezTo>
                    <a:pt x="20930" y="675098"/>
                    <a:pt x="-9293" y="611912"/>
                    <a:pt x="2522" y="542133"/>
                  </a:cubicBezTo>
                  <a:cubicBezTo>
                    <a:pt x="12454" y="483442"/>
                    <a:pt x="40964" y="435539"/>
                    <a:pt x="83902" y="395555"/>
                  </a:cubicBezTo>
                  <a:cubicBezTo>
                    <a:pt x="102139" y="378560"/>
                    <a:pt x="122130" y="363448"/>
                    <a:pt x="140153" y="346282"/>
                  </a:cubicBezTo>
                  <a:cubicBezTo>
                    <a:pt x="161943" y="325520"/>
                    <a:pt x="182534" y="303473"/>
                    <a:pt x="202183" y="283481"/>
                  </a:cubicBezTo>
                  <a:lnTo>
                    <a:pt x="202183" y="305870"/>
                  </a:lnTo>
                  <a:cubicBezTo>
                    <a:pt x="223802" y="291872"/>
                    <a:pt x="243494" y="279800"/>
                    <a:pt x="262415" y="266700"/>
                  </a:cubicBezTo>
                  <a:cubicBezTo>
                    <a:pt x="291097" y="246880"/>
                    <a:pt x="320208" y="227444"/>
                    <a:pt x="347562" y="205826"/>
                  </a:cubicBezTo>
                  <a:cubicBezTo>
                    <a:pt x="412418" y="154583"/>
                    <a:pt x="424190" y="88529"/>
                    <a:pt x="382880" y="17038"/>
                  </a:cubicBezTo>
                  <a:cubicBezTo>
                    <a:pt x="380483" y="12928"/>
                    <a:pt x="378813" y="8348"/>
                    <a:pt x="37500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0" name="Freeform: Shape 59">
              <a:extLst>
                <a:ext uri="{FF2B5EF4-FFF2-40B4-BE49-F238E27FC236}">
                  <a16:creationId xmlns:a16="http://schemas.microsoft.com/office/drawing/2014/main" id="{83FFF37C-89A3-167A-CF8E-D85F430F4F02}"/>
                </a:ext>
              </a:extLst>
            </p:cNvPr>
            <p:cNvSpPr/>
            <p:nvPr/>
          </p:nvSpPr>
          <p:spPr>
            <a:xfrm>
              <a:off x="-4018437" y="2495978"/>
              <a:ext cx="225343" cy="224463"/>
            </a:xfrm>
            <a:custGeom>
              <a:avLst/>
              <a:gdLst>
                <a:gd name="connsiteX0" fmla="*/ 4752 w 225343"/>
                <a:gd name="connsiteY0" fmla="*/ 31978 h 224463"/>
                <a:gd name="connsiteX1" fmla="*/ 68366 w 225343"/>
                <a:gd name="connsiteY1" fmla="*/ 79839 h 224463"/>
                <a:gd name="connsiteX2" fmla="*/ 55780 w 225343"/>
                <a:gd name="connsiteY2" fmla="*/ 54838 h 224463"/>
                <a:gd name="connsiteX3" fmla="*/ 62287 w 225343"/>
                <a:gd name="connsiteY3" fmla="*/ 51970 h 224463"/>
                <a:gd name="connsiteX4" fmla="*/ 48246 w 225343"/>
                <a:gd name="connsiteY4" fmla="*/ 35275 h 224463"/>
                <a:gd name="connsiteX5" fmla="*/ 51071 w 225343"/>
                <a:gd name="connsiteY5" fmla="*/ 32021 h 224463"/>
                <a:gd name="connsiteX6" fmla="*/ 89342 w 225343"/>
                <a:gd name="connsiteY6" fmla="*/ 60361 h 224463"/>
                <a:gd name="connsiteX7" fmla="*/ 91397 w 225343"/>
                <a:gd name="connsiteY7" fmla="*/ 59205 h 224463"/>
                <a:gd name="connsiteX8" fmla="*/ 71320 w 225343"/>
                <a:gd name="connsiteY8" fmla="*/ 33220 h 224463"/>
                <a:gd name="connsiteX9" fmla="*/ 73589 w 225343"/>
                <a:gd name="connsiteY9" fmla="*/ 30694 h 224463"/>
                <a:gd name="connsiteX10" fmla="*/ 97048 w 225343"/>
                <a:gd name="connsiteY10" fmla="*/ 43708 h 224463"/>
                <a:gd name="connsiteX11" fmla="*/ 78983 w 225343"/>
                <a:gd name="connsiteY11" fmla="*/ 20634 h 224463"/>
                <a:gd name="connsiteX12" fmla="*/ 115884 w 225343"/>
                <a:gd name="connsiteY12" fmla="*/ 20634 h 224463"/>
                <a:gd name="connsiteX13" fmla="*/ 109206 w 225343"/>
                <a:gd name="connsiteY13" fmla="*/ 8219 h 224463"/>
                <a:gd name="connsiteX14" fmla="*/ 111817 w 225343"/>
                <a:gd name="connsiteY14" fmla="*/ 4581 h 224463"/>
                <a:gd name="connsiteX15" fmla="*/ 158436 w 225343"/>
                <a:gd name="connsiteY15" fmla="*/ 36773 h 224463"/>
                <a:gd name="connsiteX16" fmla="*/ 160791 w 225343"/>
                <a:gd name="connsiteY16" fmla="*/ 34504 h 224463"/>
                <a:gd name="connsiteX17" fmla="*/ 127870 w 225343"/>
                <a:gd name="connsiteY17" fmla="*/ 0 h 224463"/>
                <a:gd name="connsiteX18" fmla="*/ 215072 w 225343"/>
                <a:gd name="connsiteY18" fmla="*/ 179712 h 224463"/>
                <a:gd name="connsiteX19" fmla="*/ 128855 w 225343"/>
                <a:gd name="connsiteY19" fmla="*/ 222050 h 224463"/>
                <a:gd name="connsiteX20" fmla="*/ 148761 w 225343"/>
                <a:gd name="connsiteY20" fmla="*/ 132194 h 224463"/>
                <a:gd name="connsiteX21" fmla="*/ 54025 w 225343"/>
                <a:gd name="connsiteY21" fmla="*/ 207709 h 224463"/>
                <a:gd name="connsiteX22" fmla="*/ 63657 w 225343"/>
                <a:gd name="connsiteY22" fmla="*/ 187932 h 224463"/>
                <a:gd name="connsiteX23" fmla="*/ 69351 w 225343"/>
                <a:gd name="connsiteY23" fmla="*/ 116141 h 224463"/>
                <a:gd name="connsiteX24" fmla="*/ 16225 w 225343"/>
                <a:gd name="connsiteY24" fmla="*/ 50472 h 224463"/>
                <a:gd name="connsiteX25" fmla="*/ 0 w 225343"/>
                <a:gd name="connsiteY25" fmla="*/ 37586 h 224463"/>
                <a:gd name="connsiteX26" fmla="*/ 4666 w 225343"/>
                <a:gd name="connsiteY26" fmla="*/ 32021 h 2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5343" h="224463">
                  <a:moveTo>
                    <a:pt x="4752" y="31978"/>
                  </a:moveTo>
                  <a:cubicBezTo>
                    <a:pt x="25942" y="47903"/>
                    <a:pt x="47133" y="63871"/>
                    <a:pt x="68366" y="79839"/>
                  </a:cubicBezTo>
                  <a:cubicBezTo>
                    <a:pt x="64256" y="71662"/>
                    <a:pt x="60018" y="63272"/>
                    <a:pt x="55780" y="54838"/>
                  </a:cubicBezTo>
                  <a:cubicBezTo>
                    <a:pt x="57963" y="53897"/>
                    <a:pt x="60104" y="52912"/>
                    <a:pt x="62287" y="51970"/>
                  </a:cubicBezTo>
                  <a:cubicBezTo>
                    <a:pt x="57621" y="46405"/>
                    <a:pt x="52955" y="40840"/>
                    <a:pt x="48246" y="35275"/>
                  </a:cubicBezTo>
                  <a:cubicBezTo>
                    <a:pt x="49187" y="34204"/>
                    <a:pt x="50129" y="33134"/>
                    <a:pt x="51071" y="32021"/>
                  </a:cubicBezTo>
                  <a:cubicBezTo>
                    <a:pt x="63828" y="41482"/>
                    <a:pt x="76585" y="50900"/>
                    <a:pt x="89342" y="60361"/>
                  </a:cubicBezTo>
                  <a:cubicBezTo>
                    <a:pt x="90027" y="59975"/>
                    <a:pt x="90712" y="59590"/>
                    <a:pt x="91397" y="59205"/>
                  </a:cubicBezTo>
                  <a:cubicBezTo>
                    <a:pt x="84719" y="50557"/>
                    <a:pt x="77998" y="41867"/>
                    <a:pt x="71320" y="33220"/>
                  </a:cubicBezTo>
                  <a:cubicBezTo>
                    <a:pt x="72090" y="32364"/>
                    <a:pt x="72818" y="31550"/>
                    <a:pt x="73589" y="30694"/>
                  </a:cubicBezTo>
                  <a:cubicBezTo>
                    <a:pt x="79967" y="34204"/>
                    <a:pt x="86346" y="37758"/>
                    <a:pt x="97048" y="43708"/>
                  </a:cubicBezTo>
                  <a:cubicBezTo>
                    <a:pt x="89899" y="34590"/>
                    <a:pt x="85489" y="28982"/>
                    <a:pt x="78983" y="20634"/>
                  </a:cubicBezTo>
                  <a:lnTo>
                    <a:pt x="115884" y="20634"/>
                  </a:lnTo>
                  <a:cubicBezTo>
                    <a:pt x="114471" y="18023"/>
                    <a:pt x="111860" y="13142"/>
                    <a:pt x="109206" y="8219"/>
                  </a:cubicBezTo>
                  <a:cubicBezTo>
                    <a:pt x="110062" y="7021"/>
                    <a:pt x="110961" y="5779"/>
                    <a:pt x="111817" y="4581"/>
                  </a:cubicBezTo>
                  <a:cubicBezTo>
                    <a:pt x="127357" y="15326"/>
                    <a:pt x="142896" y="26028"/>
                    <a:pt x="158436" y="36773"/>
                  </a:cubicBezTo>
                  <a:cubicBezTo>
                    <a:pt x="159207" y="36003"/>
                    <a:pt x="160020" y="35232"/>
                    <a:pt x="160791" y="34504"/>
                  </a:cubicBezTo>
                  <a:cubicBezTo>
                    <a:pt x="150688" y="23930"/>
                    <a:pt x="140585" y="13356"/>
                    <a:pt x="127870" y="0"/>
                  </a:cubicBezTo>
                  <a:cubicBezTo>
                    <a:pt x="206339" y="31978"/>
                    <a:pt x="245381" y="115627"/>
                    <a:pt x="215072" y="179712"/>
                  </a:cubicBezTo>
                  <a:cubicBezTo>
                    <a:pt x="198248" y="215244"/>
                    <a:pt x="168368" y="230869"/>
                    <a:pt x="128855" y="222050"/>
                  </a:cubicBezTo>
                  <a:cubicBezTo>
                    <a:pt x="153085" y="196879"/>
                    <a:pt x="171579" y="170423"/>
                    <a:pt x="148761" y="132194"/>
                  </a:cubicBezTo>
                  <a:cubicBezTo>
                    <a:pt x="130567" y="172948"/>
                    <a:pt x="103683" y="200218"/>
                    <a:pt x="54025" y="207709"/>
                  </a:cubicBezTo>
                  <a:cubicBezTo>
                    <a:pt x="58691" y="197949"/>
                    <a:pt x="60403" y="192341"/>
                    <a:pt x="63657" y="187932"/>
                  </a:cubicBezTo>
                  <a:cubicBezTo>
                    <a:pt x="80609" y="165029"/>
                    <a:pt x="84762" y="139814"/>
                    <a:pt x="69351" y="116141"/>
                  </a:cubicBezTo>
                  <a:cubicBezTo>
                    <a:pt x="54068" y="92682"/>
                    <a:pt x="34461" y="71962"/>
                    <a:pt x="16225" y="50472"/>
                  </a:cubicBezTo>
                  <a:cubicBezTo>
                    <a:pt x="11858" y="45292"/>
                    <a:pt x="5479" y="41824"/>
                    <a:pt x="0" y="37586"/>
                  </a:cubicBezTo>
                  <a:cubicBezTo>
                    <a:pt x="1541" y="35746"/>
                    <a:pt x="3082" y="33862"/>
                    <a:pt x="4666" y="3202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1" name="Freeform: Shape 60">
              <a:extLst>
                <a:ext uri="{FF2B5EF4-FFF2-40B4-BE49-F238E27FC236}">
                  <a16:creationId xmlns:a16="http://schemas.microsoft.com/office/drawing/2014/main" id="{0DFF19C5-0990-1DCF-1C52-516061BB4530}"/>
                </a:ext>
              </a:extLst>
            </p:cNvPr>
            <p:cNvSpPr/>
            <p:nvPr/>
          </p:nvSpPr>
          <p:spPr>
            <a:xfrm>
              <a:off x="-4797432" y="2249184"/>
              <a:ext cx="296152" cy="182409"/>
            </a:xfrm>
            <a:custGeom>
              <a:avLst/>
              <a:gdLst>
                <a:gd name="connsiteX0" fmla="*/ 258738 w 296152"/>
                <a:gd name="connsiteY0" fmla="*/ 171793 h 182409"/>
                <a:gd name="connsiteX1" fmla="*/ 211006 w 296152"/>
                <a:gd name="connsiteY1" fmla="*/ 167041 h 182409"/>
                <a:gd name="connsiteX2" fmla="*/ 209165 w 296152"/>
                <a:gd name="connsiteY2" fmla="*/ 170722 h 182409"/>
                <a:gd name="connsiteX3" fmla="*/ 230955 w 296152"/>
                <a:gd name="connsiteY3" fmla="*/ 182409 h 182409"/>
                <a:gd name="connsiteX4" fmla="*/ 0 w 296152"/>
                <a:gd name="connsiteY4" fmla="*/ 99146 h 182409"/>
                <a:gd name="connsiteX5" fmla="*/ 65626 w 296152"/>
                <a:gd name="connsiteY5" fmla="*/ 0 h 182409"/>
                <a:gd name="connsiteX6" fmla="*/ 292685 w 296152"/>
                <a:gd name="connsiteY6" fmla="*/ 112288 h 182409"/>
                <a:gd name="connsiteX7" fmla="*/ 273721 w 296152"/>
                <a:gd name="connsiteY7" fmla="*/ 113572 h 182409"/>
                <a:gd name="connsiteX8" fmla="*/ 296153 w 296152"/>
                <a:gd name="connsiteY8" fmla="*/ 123846 h 182409"/>
                <a:gd name="connsiteX9" fmla="*/ 295468 w 296152"/>
                <a:gd name="connsiteY9" fmla="*/ 129583 h 182409"/>
                <a:gd name="connsiteX10" fmla="*/ 247693 w 296152"/>
                <a:gd name="connsiteY10" fmla="*/ 126886 h 182409"/>
                <a:gd name="connsiteX11" fmla="*/ 247051 w 296152"/>
                <a:gd name="connsiteY11" fmla="*/ 128898 h 182409"/>
                <a:gd name="connsiteX12" fmla="*/ 281384 w 296152"/>
                <a:gd name="connsiteY12" fmla="*/ 141655 h 182409"/>
                <a:gd name="connsiteX13" fmla="*/ 280356 w 296152"/>
                <a:gd name="connsiteY13" fmla="*/ 145936 h 182409"/>
                <a:gd name="connsiteX14" fmla="*/ 240287 w 296152"/>
                <a:gd name="connsiteY14" fmla="*/ 140285 h 182409"/>
                <a:gd name="connsiteX15" fmla="*/ 239602 w 296152"/>
                <a:gd name="connsiteY15" fmla="*/ 142811 h 182409"/>
                <a:gd name="connsiteX16" fmla="*/ 270553 w 296152"/>
                <a:gd name="connsiteY16" fmla="*/ 153513 h 182409"/>
                <a:gd name="connsiteX17" fmla="*/ 269953 w 296152"/>
                <a:gd name="connsiteY17" fmla="*/ 156210 h 182409"/>
                <a:gd name="connsiteX18" fmla="*/ 224533 w 296152"/>
                <a:gd name="connsiteY18" fmla="*/ 150431 h 182409"/>
                <a:gd name="connsiteX19" fmla="*/ 223377 w 296152"/>
                <a:gd name="connsiteY19" fmla="*/ 154198 h 182409"/>
                <a:gd name="connsiteX20" fmla="*/ 259294 w 296152"/>
                <a:gd name="connsiteY20" fmla="*/ 166784 h 182409"/>
                <a:gd name="connsiteX21" fmla="*/ 258652 w 296152"/>
                <a:gd name="connsiteY21" fmla="*/ 171793 h 18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6152" h="182409">
                  <a:moveTo>
                    <a:pt x="258738" y="171793"/>
                  </a:moveTo>
                  <a:cubicBezTo>
                    <a:pt x="242813" y="170208"/>
                    <a:pt x="226930" y="168624"/>
                    <a:pt x="211006" y="167041"/>
                  </a:cubicBezTo>
                  <a:cubicBezTo>
                    <a:pt x="210406" y="168282"/>
                    <a:pt x="209764" y="169481"/>
                    <a:pt x="209165" y="170722"/>
                  </a:cubicBezTo>
                  <a:cubicBezTo>
                    <a:pt x="216442" y="174618"/>
                    <a:pt x="223677" y="178513"/>
                    <a:pt x="230955" y="182409"/>
                  </a:cubicBezTo>
                  <a:cubicBezTo>
                    <a:pt x="146749" y="177272"/>
                    <a:pt x="70977" y="148847"/>
                    <a:pt x="0" y="99146"/>
                  </a:cubicBezTo>
                  <a:cubicBezTo>
                    <a:pt x="32749" y="73846"/>
                    <a:pt x="72947" y="55352"/>
                    <a:pt x="65626" y="0"/>
                  </a:cubicBezTo>
                  <a:cubicBezTo>
                    <a:pt x="139386" y="48032"/>
                    <a:pt x="211263" y="89385"/>
                    <a:pt x="292685" y="112288"/>
                  </a:cubicBezTo>
                  <a:cubicBezTo>
                    <a:pt x="286992" y="112673"/>
                    <a:pt x="281341" y="113058"/>
                    <a:pt x="273721" y="113572"/>
                  </a:cubicBezTo>
                  <a:cubicBezTo>
                    <a:pt x="282497" y="117596"/>
                    <a:pt x="289303" y="120721"/>
                    <a:pt x="296153" y="123846"/>
                  </a:cubicBezTo>
                  <a:lnTo>
                    <a:pt x="295468" y="129583"/>
                  </a:lnTo>
                  <a:cubicBezTo>
                    <a:pt x="279543" y="128684"/>
                    <a:pt x="263618" y="127785"/>
                    <a:pt x="247693" y="126886"/>
                  </a:cubicBezTo>
                  <a:cubicBezTo>
                    <a:pt x="247479" y="127571"/>
                    <a:pt x="247265" y="128256"/>
                    <a:pt x="247051" y="128898"/>
                  </a:cubicBezTo>
                  <a:lnTo>
                    <a:pt x="281384" y="141655"/>
                  </a:lnTo>
                  <a:cubicBezTo>
                    <a:pt x="281041" y="143068"/>
                    <a:pt x="280699" y="144523"/>
                    <a:pt x="280356" y="145936"/>
                  </a:cubicBezTo>
                  <a:cubicBezTo>
                    <a:pt x="267000" y="144052"/>
                    <a:pt x="253643" y="142168"/>
                    <a:pt x="240287" y="140285"/>
                  </a:cubicBezTo>
                  <a:lnTo>
                    <a:pt x="239602" y="142811"/>
                  </a:lnTo>
                  <a:lnTo>
                    <a:pt x="270553" y="153513"/>
                  </a:lnTo>
                  <a:lnTo>
                    <a:pt x="269953" y="156210"/>
                  </a:lnTo>
                  <a:cubicBezTo>
                    <a:pt x="254799" y="154284"/>
                    <a:pt x="239688" y="152357"/>
                    <a:pt x="224533" y="150431"/>
                  </a:cubicBezTo>
                  <a:cubicBezTo>
                    <a:pt x="224148" y="151672"/>
                    <a:pt x="223763" y="152914"/>
                    <a:pt x="223377" y="154198"/>
                  </a:cubicBezTo>
                  <a:lnTo>
                    <a:pt x="259294" y="166784"/>
                  </a:lnTo>
                  <a:cubicBezTo>
                    <a:pt x="259080" y="168453"/>
                    <a:pt x="258866" y="170123"/>
                    <a:pt x="258652" y="17179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2" name="Freeform: Shape 61">
              <a:extLst>
                <a:ext uri="{FF2B5EF4-FFF2-40B4-BE49-F238E27FC236}">
                  <a16:creationId xmlns:a16="http://schemas.microsoft.com/office/drawing/2014/main" id="{63CDC9C2-EA3C-484C-0F7F-69697BFC367D}"/>
                </a:ext>
              </a:extLst>
            </p:cNvPr>
            <p:cNvSpPr/>
            <p:nvPr/>
          </p:nvSpPr>
          <p:spPr>
            <a:xfrm>
              <a:off x="-5479584" y="1913517"/>
              <a:ext cx="219258" cy="355272"/>
            </a:xfrm>
            <a:custGeom>
              <a:avLst/>
              <a:gdLst>
                <a:gd name="connsiteX0" fmla="*/ 147639 w 219258"/>
                <a:gd name="connsiteY0" fmla="*/ 312164 h 355272"/>
                <a:gd name="connsiteX1" fmla="*/ 164506 w 219258"/>
                <a:gd name="connsiteY1" fmla="*/ 335110 h 355272"/>
                <a:gd name="connsiteX2" fmla="*/ 1489 w 219258"/>
                <a:gd name="connsiteY2" fmla="*/ 99789 h 355272"/>
                <a:gd name="connsiteX3" fmla="*/ 41002 w 219258"/>
                <a:gd name="connsiteY3" fmla="*/ 2398 h 355272"/>
                <a:gd name="connsiteX4" fmla="*/ 29443 w 219258"/>
                <a:gd name="connsiteY4" fmla="*/ 93667 h 355272"/>
                <a:gd name="connsiteX5" fmla="*/ 65917 w 219258"/>
                <a:gd name="connsiteY5" fmla="*/ 179885 h 355272"/>
                <a:gd name="connsiteX6" fmla="*/ 72681 w 219258"/>
                <a:gd name="connsiteY6" fmla="*/ 176931 h 355272"/>
                <a:gd name="connsiteX7" fmla="*/ 57911 w 219258"/>
                <a:gd name="connsiteY7" fmla="*/ 119866 h 355272"/>
                <a:gd name="connsiteX8" fmla="*/ 89205 w 219258"/>
                <a:gd name="connsiteY8" fmla="*/ 14299 h 355272"/>
                <a:gd name="connsiteX9" fmla="*/ 146055 w 219258"/>
                <a:gd name="connsiteY9" fmla="*/ 6851 h 355272"/>
                <a:gd name="connsiteX10" fmla="*/ 177905 w 219258"/>
                <a:gd name="connsiteY10" fmla="*/ 104113 h 355272"/>
                <a:gd name="connsiteX11" fmla="*/ 165448 w 219258"/>
                <a:gd name="connsiteY11" fmla="*/ 90285 h 355272"/>
                <a:gd name="connsiteX12" fmla="*/ 127091 w 219258"/>
                <a:gd name="connsiteY12" fmla="*/ 57194 h 355272"/>
                <a:gd name="connsiteX13" fmla="*/ 63691 w 219258"/>
                <a:gd name="connsiteY13" fmla="*/ 95037 h 355272"/>
                <a:gd name="connsiteX14" fmla="*/ 66302 w 219258"/>
                <a:gd name="connsiteY14" fmla="*/ 108394 h 355272"/>
                <a:gd name="connsiteX15" fmla="*/ 70883 w 219258"/>
                <a:gd name="connsiteY15" fmla="*/ 92554 h 355272"/>
                <a:gd name="connsiteX16" fmla="*/ 76662 w 219258"/>
                <a:gd name="connsiteY16" fmla="*/ 90885 h 355272"/>
                <a:gd name="connsiteX17" fmla="*/ 92287 w 219258"/>
                <a:gd name="connsiteY17" fmla="*/ 132024 h 355272"/>
                <a:gd name="connsiteX18" fmla="*/ 183470 w 219258"/>
                <a:gd name="connsiteY18" fmla="*/ 287421 h 355272"/>
                <a:gd name="connsiteX19" fmla="*/ 211553 w 219258"/>
                <a:gd name="connsiteY19" fmla="*/ 327576 h 355272"/>
                <a:gd name="connsiteX20" fmla="*/ 192075 w 219258"/>
                <a:gd name="connsiteY20" fmla="*/ 311351 h 355272"/>
                <a:gd name="connsiteX21" fmla="*/ 189678 w 219258"/>
                <a:gd name="connsiteY21" fmla="*/ 312978 h 355272"/>
                <a:gd name="connsiteX22" fmla="*/ 219258 w 219258"/>
                <a:gd name="connsiteY22" fmla="*/ 350564 h 355272"/>
                <a:gd name="connsiteX23" fmla="*/ 215363 w 219258"/>
                <a:gd name="connsiteY23" fmla="*/ 355273 h 355272"/>
                <a:gd name="connsiteX24" fmla="*/ 147725 w 219258"/>
                <a:gd name="connsiteY24" fmla="*/ 312122 h 3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9258" h="355272">
                  <a:moveTo>
                    <a:pt x="147639" y="312164"/>
                  </a:moveTo>
                  <a:cubicBezTo>
                    <a:pt x="154018" y="320855"/>
                    <a:pt x="159283" y="328004"/>
                    <a:pt x="164506" y="335110"/>
                  </a:cubicBezTo>
                  <a:cubicBezTo>
                    <a:pt x="96825" y="265845"/>
                    <a:pt x="20411" y="202359"/>
                    <a:pt x="1489" y="99789"/>
                  </a:cubicBezTo>
                  <a:cubicBezTo>
                    <a:pt x="-5703" y="60704"/>
                    <a:pt x="14075" y="16611"/>
                    <a:pt x="41002" y="2398"/>
                  </a:cubicBezTo>
                  <a:cubicBezTo>
                    <a:pt x="36721" y="31466"/>
                    <a:pt x="25334" y="63615"/>
                    <a:pt x="29443" y="93667"/>
                  </a:cubicBezTo>
                  <a:cubicBezTo>
                    <a:pt x="33510" y="123505"/>
                    <a:pt x="53117" y="151245"/>
                    <a:pt x="65917" y="179885"/>
                  </a:cubicBezTo>
                  <a:cubicBezTo>
                    <a:pt x="68186" y="178900"/>
                    <a:pt x="70412" y="177915"/>
                    <a:pt x="72681" y="176931"/>
                  </a:cubicBezTo>
                  <a:cubicBezTo>
                    <a:pt x="67672" y="157924"/>
                    <a:pt x="61679" y="139130"/>
                    <a:pt x="57911" y="119866"/>
                  </a:cubicBezTo>
                  <a:cubicBezTo>
                    <a:pt x="49992" y="79498"/>
                    <a:pt x="58382" y="43410"/>
                    <a:pt x="89205" y="14299"/>
                  </a:cubicBezTo>
                  <a:cubicBezTo>
                    <a:pt x="106329" y="-1882"/>
                    <a:pt x="125507" y="-4280"/>
                    <a:pt x="146055" y="6851"/>
                  </a:cubicBezTo>
                  <a:cubicBezTo>
                    <a:pt x="178932" y="24616"/>
                    <a:pt x="195243" y="70893"/>
                    <a:pt x="177905" y="104113"/>
                  </a:cubicBezTo>
                  <a:cubicBezTo>
                    <a:pt x="173282" y="98933"/>
                    <a:pt x="169771" y="94181"/>
                    <a:pt x="165448" y="90285"/>
                  </a:cubicBezTo>
                  <a:cubicBezTo>
                    <a:pt x="152904" y="78898"/>
                    <a:pt x="141517" y="65371"/>
                    <a:pt x="127091" y="57194"/>
                  </a:cubicBezTo>
                  <a:cubicBezTo>
                    <a:pt x="92801" y="37759"/>
                    <a:pt x="64076" y="55696"/>
                    <a:pt x="63691" y="95037"/>
                  </a:cubicBezTo>
                  <a:cubicBezTo>
                    <a:pt x="63648" y="99275"/>
                    <a:pt x="63691" y="103513"/>
                    <a:pt x="66302" y="108394"/>
                  </a:cubicBezTo>
                  <a:cubicBezTo>
                    <a:pt x="67843" y="103128"/>
                    <a:pt x="69342" y="97820"/>
                    <a:pt x="70883" y="92554"/>
                  </a:cubicBezTo>
                  <a:cubicBezTo>
                    <a:pt x="72809" y="91998"/>
                    <a:pt x="74735" y="91441"/>
                    <a:pt x="76662" y="90885"/>
                  </a:cubicBezTo>
                  <a:cubicBezTo>
                    <a:pt x="81927" y="104584"/>
                    <a:pt x="88520" y="117897"/>
                    <a:pt x="92287" y="132024"/>
                  </a:cubicBezTo>
                  <a:cubicBezTo>
                    <a:pt x="108298" y="192385"/>
                    <a:pt x="145413" y="240160"/>
                    <a:pt x="183470" y="287421"/>
                  </a:cubicBezTo>
                  <a:cubicBezTo>
                    <a:pt x="193616" y="300007"/>
                    <a:pt x="203976" y="312379"/>
                    <a:pt x="211553" y="327576"/>
                  </a:cubicBezTo>
                  <a:cubicBezTo>
                    <a:pt x="205046" y="322182"/>
                    <a:pt x="198582" y="316745"/>
                    <a:pt x="192075" y="311351"/>
                  </a:cubicBezTo>
                  <a:cubicBezTo>
                    <a:pt x="191261" y="311907"/>
                    <a:pt x="190491" y="312421"/>
                    <a:pt x="189678" y="312978"/>
                  </a:cubicBezTo>
                  <a:cubicBezTo>
                    <a:pt x="199524" y="325521"/>
                    <a:pt x="209370" y="338021"/>
                    <a:pt x="219258" y="350564"/>
                  </a:cubicBezTo>
                  <a:cubicBezTo>
                    <a:pt x="217974" y="352148"/>
                    <a:pt x="216647" y="353732"/>
                    <a:pt x="215363" y="355273"/>
                  </a:cubicBezTo>
                  <a:cubicBezTo>
                    <a:pt x="193530" y="341360"/>
                    <a:pt x="171698" y="327404"/>
                    <a:pt x="147725" y="31212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3" name="Freeform: Shape 62">
              <a:extLst>
                <a:ext uri="{FF2B5EF4-FFF2-40B4-BE49-F238E27FC236}">
                  <a16:creationId xmlns:a16="http://schemas.microsoft.com/office/drawing/2014/main" id="{7A101FCF-B13F-103F-E4E3-F3672484DB97}"/>
                </a:ext>
              </a:extLst>
            </p:cNvPr>
            <p:cNvSpPr/>
            <p:nvPr/>
          </p:nvSpPr>
          <p:spPr>
            <a:xfrm>
              <a:off x="-4134321" y="1981172"/>
              <a:ext cx="190482" cy="308851"/>
            </a:xfrm>
            <a:custGeom>
              <a:avLst/>
              <a:gdLst>
                <a:gd name="connsiteX0" fmla="*/ 9975 w 190482"/>
                <a:gd name="connsiteY0" fmla="*/ 105852 h 308851"/>
                <a:gd name="connsiteX1" fmla="*/ 124446 w 190482"/>
                <a:gd name="connsiteY1" fmla="*/ 154269 h 308851"/>
                <a:gd name="connsiteX2" fmla="*/ 14555 w 190482"/>
                <a:gd name="connsiteY2" fmla="*/ 66467 h 308851"/>
                <a:gd name="connsiteX3" fmla="*/ 39598 w 190482"/>
                <a:gd name="connsiteY3" fmla="*/ 38128 h 308851"/>
                <a:gd name="connsiteX4" fmla="*/ 0 w 190482"/>
                <a:gd name="connsiteY4" fmla="*/ 43179 h 308851"/>
                <a:gd name="connsiteX5" fmla="*/ 119908 w 190482"/>
                <a:gd name="connsiteY5" fmla="*/ 16809 h 308851"/>
                <a:gd name="connsiteX6" fmla="*/ 189815 w 190482"/>
                <a:gd name="connsiteY6" fmla="*/ 157522 h 308851"/>
                <a:gd name="connsiteX7" fmla="*/ 172263 w 190482"/>
                <a:gd name="connsiteY7" fmla="*/ 254955 h 308851"/>
                <a:gd name="connsiteX8" fmla="*/ 180055 w 190482"/>
                <a:gd name="connsiteY8" fmla="*/ 157565 h 308851"/>
                <a:gd name="connsiteX9" fmla="*/ 173676 w 190482"/>
                <a:gd name="connsiteY9" fmla="*/ 156794 h 308851"/>
                <a:gd name="connsiteX10" fmla="*/ 156082 w 190482"/>
                <a:gd name="connsiteY10" fmla="*/ 260949 h 308851"/>
                <a:gd name="connsiteX11" fmla="*/ 149660 w 190482"/>
                <a:gd name="connsiteY11" fmla="*/ 259921 h 308851"/>
                <a:gd name="connsiteX12" fmla="*/ 157837 w 190482"/>
                <a:gd name="connsiteY12" fmla="*/ 200845 h 308851"/>
                <a:gd name="connsiteX13" fmla="*/ 154284 w 190482"/>
                <a:gd name="connsiteY13" fmla="*/ 200246 h 308851"/>
                <a:gd name="connsiteX14" fmla="*/ 137502 w 190482"/>
                <a:gd name="connsiteY14" fmla="*/ 280213 h 308851"/>
                <a:gd name="connsiteX15" fmla="*/ 104368 w 190482"/>
                <a:gd name="connsiteY15" fmla="*/ 308852 h 308851"/>
                <a:gd name="connsiteX16" fmla="*/ 116398 w 190482"/>
                <a:gd name="connsiteY16" fmla="*/ 204869 h 308851"/>
                <a:gd name="connsiteX17" fmla="*/ 112930 w 190482"/>
                <a:gd name="connsiteY17" fmla="*/ 204441 h 308851"/>
                <a:gd name="connsiteX18" fmla="*/ 98932 w 190482"/>
                <a:gd name="connsiteY18" fmla="*/ 287747 h 308851"/>
                <a:gd name="connsiteX19" fmla="*/ 93966 w 190482"/>
                <a:gd name="connsiteY19" fmla="*/ 286763 h 308851"/>
                <a:gd name="connsiteX20" fmla="*/ 99788 w 190482"/>
                <a:gd name="connsiteY20" fmla="*/ 210734 h 308851"/>
                <a:gd name="connsiteX21" fmla="*/ 9975 w 190482"/>
                <a:gd name="connsiteY21" fmla="*/ 105937 h 308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0482" h="308851">
                  <a:moveTo>
                    <a:pt x="9975" y="105852"/>
                  </a:moveTo>
                  <a:cubicBezTo>
                    <a:pt x="50985" y="89327"/>
                    <a:pt x="86046" y="104824"/>
                    <a:pt x="124446" y="154269"/>
                  </a:cubicBezTo>
                  <a:cubicBezTo>
                    <a:pt x="122262" y="91468"/>
                    <a:pt x="93580" y="68094"/>
                    <a:pt x="14555" y="66467"/>
                  </a:cubicBezTo>
                  <a:cubicBezTo>
                    <a:pt x="22560" y="57392"/>
                    <a:pt x="29667" y="49344"/>
                    <a:pt x="39598" y="38128"/>
                  </a:cubicBezTo>
                  <a:cubicBezTo>
                    <a:pt x="23930" y="40140"/>
                    <a:pt x="12629" y="41553"/>
                    <a:pt x="0" y="43179"/>
                  </a:cubicBezTo>
                  <a:cubicBezTo>
                    <a:pt x="21918" y="-1342"/>
                    <a:pt x="78597" y="-13714"/>
                    <a:pt x="119908" y="16809"/>
                  </a:cubicBezTo>
                  <a:cubicBezTo>
                    <a:pt x="166741" y="51441"/>
                    <a:pt x="184978" y="101699"/>
                    <a:pt x="189815" y="157522"/>
                  </a:cubicBezTo>
                  <a:cubicBezTo>
                    <a:pt x="192640" y="190571"/>
                    <a:pt x="186433" y="222506"/>
                    <a:pt x="172263" y="254955"/>
                  </a:cubicBezTo>
                  <a:cubicBezTo>
                    <a:pt x="174960" y="221051"/>
                    <a:pt x="177529" y="189286"/>
                    <a:pt x="180055" y="157565"/>
                  </a:cubicBezTo>
                  <a:cubicBezTo>
                    <a:pt x="177914" y="157308"/>
                    <a:pt x="175817" y="157051"/>
                    <a:pt x="173676" y="156794"/>
                  </a:cubicBezTo>
                  <a:cubicBezTo>
                    <a:pt x="167811" y="191512"/>
                    <a:pt x="161946" y="226231"/>
                    <a:pt x="156082" y="260949"/>
                  </a:cubicBezTo>
                  <a:cubicBezTo>
                    <a:pt x="153941" y="260606"/>
                    <a:pt x="151801" y="260264"/>
                    <a:pt x="149660" y="259921"/>
                  </a:cubicBezTo>
                  <a:cubicBezTo>
                    <a:pt x="152400" y="240229"/>
                    <a:pt x="155097" y="220537"/>
                    <a:pt x="157837" y="200845"/>
                  </a:cubicBezTo>
                  <a:cubicBezTo>
                    <a:pt x="156638" y="200631"/>
                    <a:pt x="155482" y="200460"/>
                    <a:pt x="154284" y="200246"/>
                  </a:cubicBezTo>
                  <a:cubicBezTo>
                    <a:pt x="148633" y="227215"/>
                    <a:pt x="142939" y="254228"/>
                    <a:pt x="137502" y="280213"/>
                  </a:cubicBezTo>
                  <a:cubicBezTo>
                    <a:pt x="106295" y="271651"/>
                    <a:pt x="120208" y="307268"/>
                    <a:pt x="104368" y="308852"/>
                  </a:cubicBezTo>
                  <a:cubicBezTo>
                    <a:pt x="108264" y="275204"/>
                    <a:pt x="112331" y="240058"/>
                    <a:pt x="116398" y="204869"/>
                  </a:cubicBezTo>
                  <a:cubicBezTo>
                    <a:pt x="115242" y="204740"/>
                    <a:pt x="114086" y="204569"/>
                    <a:pt x="112930" y="204441"/>
                  </a:cubicBezTo>
                  <a:cubicBezTo>
                    <a:pt x="108264" y="232224"/>
                    <a:pt x="103598" y="259964"/>
                    <a:pt x="98932" y="287747"/>
                  </a:cubicBezTo>
                  <a:cubicBezTo>
                    <a:pt x="97262" y="287405"/>
                    <a:pt x="95635" y="287105"/>
                    <a:pt x="93966" y="286763"/>
                  </a:cubicBezTo>
                  <a:cubicBezTo>
                    <a:pt x="96063" y="261419"/>
                    <a:pt x="100216" y="236034"/>
                    <a:pt x="99788" y="210734"/>
                  </a:cubicBezTo>
                  <a:cubicBezTo>
                    <a:pt x="98932" y="154782"/>
                    <a:pt x="70592" y="122076"/>
                    <a:pt x="9975" y="10593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4" name="Freeform: Shape 63">
              <a:extLst>
                <a:ext uri="{FF2B5EF4-FFF2-40B4-BE49-F238E27FC236}">
                  <a16:creationId xmlns:a16="http://schemas.microsoft.com/office/drawing/2014/main" id="{080FD622-CA65-5CE1-2E06-4A9E8D8C858B}"/>
                </a:ext>
              </a:extLst>
            </p:cNvPr>
            <p:cNvSpPr/>
            <p:nvPr/>
          </p:nvSpPr>
          <p:spPr>
            <a:xfrm>
              <a:off x="-3970662" y="2007735"/>
              <a:ext cx="345212" cy="270387"/>
            </a:xfrm>
            <a:custGeom>
              <a:avLst/>
              <a:gdLst>
                <a:gd name="connsiteX0" fmla="*/ 121663 w 345212"/>
                <a:gd name="connsiteY0" fmla="*/ 98510 h 270387"/>
                <a:gd name="connsiteX1" fmla="*/ 174789 w 345212"/>
                <a:gd name="connsiteY1" fmla="*/ 50863 h 270387"/>
                <a:gd name="connsiteX2" fmla="*/ 265202 w 345212"/>
                <a:gd name="connsiteY2" fmla="*/ 991 h 270387"/>
                <a:gd name="connsiteX3" fmla="*/ 344826 w 345212"/>
                <a:gd name="connsiteY3" fmla="*/ 54845 h 270387"/>
                <a:gd name="connsiteX4" fmla="*/ 340803 w 345212"/>
                <a:gd name="connsiteY4" fmla="*/ 84982 h 270387"/>
                <a:gd name="connsiteX5" fmla="*/ 334210 w 345212"/>
                <a:gd name="connsiteY5" fmla="*/ 84682 h 270387"/>
                <a:gd name="connsiteX6" fmla="*/ 327874 w 345212"/>
                <a:gd name="connsiteY6" fmla="*/ 74451 h 270387"/>
                <a:gd name="connsiteX7" fmla="*/ 276118 w 345212"/>
                <a:gd name="connsiteY7" fmla="*/ 57713 h 270387"/>
                <a:gd name="connsiteX8" fmla="*/ 206254 w 345212"/>
                <a:gd name="connsiteY8" fmla="*/ 109597 h 270387"/>
                <a:gd name="connsiteX9" fmla="*/ 172306 w 345212"/>
                <a:gd name="connsiteY9" fmla="*/ 141190 h 270387"/>
                <a:gd name="connsiteX10" fmla="*/ 310451 w 345212"/>
                <a:gd name="connsiteY10" fmla="*/ 40718 h 270387"/>
                <a:gd name="connsiteX11" fmla="*/ 310237 w 345212"/>
                <a:gd name="connsiteY11" fmla="*/ 34767 h 270387"/>
                <a:gd name="connsiteX12" fmla="*/ 272008 w 345212"/>
                <a:gd name="connsiteY12" fmla="*/ 38277 h 270387"/>
                <a:gd name="connsiteX13" fmla="*/ 199704 w 345212"/>
                <a:gd name="connsiteY13" fmla="*/ 90162 h 270387"/>
                <a:gd name="connsiteX14" fmla="*/ 116783 w 345212"/>
                <a:gd name="connsiteY14" fmla="*/ 172355 h 270387"/>
                <a:gd name="connsiteX15" fmla="*/ 285793 w 345212"/>
                <a:gd name="connsiteY15" fmla="*/ 19142 h 270387"/>
                <a:gd name="connsiteX16" fmla="*/ 255013 w 345212"/>
                <a:gd name="connsiteY16" fmla="*/ 27532 h 270387"/>
                <a:gd name="connsiteX17" fmla="*/ 173505 w 345212"/>
                <a:gd name="connsiteY17" fmla="*/ 92174 h 270387"/>
                <a:gd name="connsiteX18" fmla="*/ 35789 w 345212"/>
                <a:gd name="connsiteY18" fmla="*/ 244189 h 270387"/>
                <a:gd name="connsiteX19" fmla="*/ 4495 w 345212"/>
                <a:gd name="connsiteY19" fmla="*/ 270388 h 270387"/>
                <a:gd name="connsiteX20" fmla="*/ 0 w 345212"/>
                <a:gd name="connsiteY20" fmla="*/ 266021 h 270387"/>
                <a:gd name="connsiteX21" fmla="*/ 12672 w 345212"/>
                <a:gd name="connsiteY21" fmla="*/ 245345 h 270387"/>
                <a:gd name="connsiteX22" fmla="*/ 61945 w 345212"/>
                <a:gd name="connsiteY22" fmla="*/ 141790 h 270387"/>
                <a:gd name="connsiteX23" fmla="*/ 42724 w 345212"/>
                <a:gd name="connsiteY23" fmla="*/ 30358 h 270387"/>
                <a:gd name="connsiteX24" fmla="*/ 72048 w 345212"/>
                <a:gd name="connsiteY24" fmla="*/ 28174 h 270387"/>
                <a:gd name="connsiteX25" fmla="*/ 90241 w 345212"/>
                <a:gd name="connsiteY25" fmla="*/ 8011 h 270387"/>
                <a:gd name="connsiteX26" fmla="*/ 121749 w 345212"/>
                <a:gd name="connsiteY26" fmla="*/ 98552 h 27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5212" h="270387">
                  <a:moveTo>
                    <a:pt x="121663" y="98510"/>
                  </a:moveTo>
                  <a:cubicBezTo>
                    <a:pt x="137974" y="83869"/>
                    <a:pt x="156210" y="67131"/>
                    <a:pt x="174789" y="50863"/>
                  </a:cubicBezTo>
                  <a:cubicBezTo>
                    <a:pt x="201245" y="27661"/>
                    <a:pt x="229114" y="6898"/>
                    <a:pt x="265202" y="991"/>
                  </a:cubicBezTo>
                  <a:cubicBezTo>
                    <a:pt x="302916" y="-5174"/>
                    <a:pt x="338405" y="17986"/>
                    <a:pt x="344826" y="54845"/>
                  </a:cubicBezTo>
                  <a:cubicBezTo>
                    <a:pt x="346496" y="64348"/>
                    <a:pt x="342301" y="74922"/>
                    <a:pt x="340803" y="84982"/>
                  </a:cubicBezTo>
                  <a:cubicBezTo>
                    <a:pt x="338619" y="84896"/>
                    <a:pt x="336393" y="84811"/>
                    <a:pt x="334210" y="84682"/>
                  </a:cubicBezTo>
                  <a:cubicBezTo>
                    <a:pt x="332112" y="81258"/>
                    <a:pt x="329972" y="77876"/>
                    <a:pt x="327874" y="74451"/>
                  </a:cubicBezTo>
                  <a:cubicBezTo>
                    <a:pt x="314175" y="51976"/>
                    <a:pt x="298721" y="44699"/>
                    <a:pt x="276118" y="57713"/>
                  </a:cubicBezTo>
                  <a:cubicBezTo>
                    <a:pt x="251118" y="72097"/>
                    <a:pt x="229028" y="91575"/>
                    <a:pt x="206254" y="109597"/>
                  </a:cubicBezTo>
                  <a:cubicBezTo>
                    <a:pt x="195252" y="118287"/>
                    <a:pt x="185577" y="128733"/>
                    <a:pt x="172306" y="141190"/>
                  </a:cubicBezTo>
                  <a:cubicBezTo>
                    <a:pt x="188317" y="92559"/>
                    <a:pt x="258695" y="43115"/>
                    <a:pt x="310451" y="40718"/>
                  </a:cubicBezTo>
                  <a:cubicBezTo>
                    <a:pt x="310365" y="38748"/>
                    <a:pt x="310322" y="36736"/>
                    <a:pt x="310237" y="34767"/>
                  </a:cubicBezTo>
                  <a:cubicBezTo>
                    <a:pt x="297308" y="35666"/>
                    <a:pt x="281983" y="32413"/>
                    <a:pt x="272008" y="38277"/>
                  </a:cubicBezTo>
                  <a:cubicBezTo>
                    <a:pt x="246494" y="53261"/>
                    <a:pt x="221537" y="70299"/>
                    <a:pt x="199704" y="90162"/>
                  </a:cubicBezTo>
                  <a:cubicBezTo>
                    <a:pt x="170936" y="116318"/>
                    <a:pt x="145379" y="145985"/>
                    <a:pt x="116783" y="172355"/>
                  </a:cubicBezTo>
                  <a:cubicBezTo>
                    <a:pt x="167726" y="116147"/>
                    <a:pt x="205655" y="45170"/>
                    <a:pt x="285793" y="19142"/>
                  </a:cubicBezTo>
                  <a:cubicBezTo>
                    <a:pt x="275433" y="21796"/>
                    <a:pt x="263104" y="21710"/>
                    <a:pt x="255013" y="27532"/>
                  </a:cubicBezTo>
                  <a:cubicBezTo>
                    <a:pt x="226845" y="47781"/>
                    <a:pt x="197435" y="67473"/>
                    <a:pt x="173505" y="92174"/>
                  </a:cubicBezTo>
                  <a:cubicBezTo>
                    <a:pt x="125901" y="141233"/>
                    <a:pt x="81894" y="193674"/>
                    <a:pt x="35789" y="244189"/>
                  </a:cubicBezTo>
                  <a:cubicBezTo>
                    <a:pt x="26713" y="254163"/>
                    <a:pt x="14983" y="261698"/>
                    <a:pt x="4495" y="270388"/>
                  </a:cubicBezTo>
                  <a:cubicBezTo>
                    <a:pt x="2997" y="268932"/>
                    <a:pt x="1498" y="267477"/>
                    <a:pt x="0" y="266021"/>
                  </a:cubicBezTo>
                  <a:cubicBezTo>
                    <a:pt x="4238" y="259129"/>
                    <a:pt x="9118" y="252536"/>
                    <a:pt x="12672" y="245345"/>
                  </a:cubicBezTo>
                  <a:cubicBezTo>
                    <a:pt x="29538" y="211012"/>
                    <a:pt x="48631" y="177492"/>
                    <a:pt x="61945" y="141790"/>
                  </a:cubicBezTo>
                  <a:cubicBezTo>
                    <a:pt x="76628" y="102363"/>
                    <a:pt x="72433" y="63235"/>
                    <a:pt x="42724" y="30358"/>
                  </a:cubicBezTo>
                  <a:cubicBezTo>
                    <a:pt x="53254" y="29844"/>
                    <a:pt x="63914" y="31813"/>
                    <a:pt x="72048" y="28174"/>
                  </a:cubicBezTo>
                  <a:cubicBezTo>
                    <a:pt x="79368" y="24921"/>
                    <a:pt x="83863" y="15460"/>
                    <a:pt x="90241" y="8011"/>
                  </a:cubicBezTo>
                  <a:cubicBezTo>
                    <a:pt x="125816" y="31000"/>
                    <a:pt x="128256" y="65590"/>
                    <a:pt x="121749" y="9855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5" name="Freeform: Shape 64">
              <a:extLst>
                <a:ext uri="{FF2B5EF4-FFF2-40B4-BE49-F238E27FC236}">
                  <a16:creationId xmlns:a16="http://schemas.microsoft.com/office/drawing/2014/main" id="{B718B834-EAEF-2163-43B4-90B658E3BC2B}"/>
                </a:ext>
              </a:extLst>
            </p:cNvPr>
            <p:cNvSpPr/>
            <p:nvPr/>
          </p:nvSpPr>
          <p:spPr>
            <a:xfrm>
              <a:off x="-5048806" y="2381635"/>
              <a:ext cx="370811" cy="273103"/>
            </a:xfrm>
            <a:custGeom>
              <a:avLst/>
              <a:gdLst>
                <a:gd name="connsiteX0" fmla="*/ 133222 w 370811"/>
                <a:gd name="connsiteY0" fmla="*/ 240586 h 273103"/>
                <a:gd name="connsiteX1" fmla="*/ 127913 w 370811"/>
                <a:gd name="connsiteY1" fmla="*/ 196793 h 273103"/>
                <a:gd name="connsiteX2" fmla="*/ 115584 w 370811"/>
                <a:gd name="connsiteY2" fmla="*/ 239901 h 273103"/>
                <a:gd name="connsiteX3" fmla="*/ 156852 w 370811"/>
                <a:gd name="connsiteY3" fmla="*/ 266058 h 273103"/>
                <a:gd name="connsiteX4" fmla="*/ 95935 w 370811"/>
                <a:gd name="connsiteY4" fmla="*/ 262804 h 273103"/>
                <a:gd name="connsiteX5" fmla="*/ 81080 w 370811"/>
                <a:gd name="connsiteY5" fmla="*/ 208351 h 273103"/>
                <a:gd name="connsiteX6" fmla="*/ 179198 w 370811"/>
                <a:gd name="connsiteY6" fmla="*/ 138830 h 273103"/>
                <a:gd name="connsiteX7" fmla="*/ 205611 w 370811"/>
                <a:gd name="connsiteY7" fmla="*/ 134891 h 273103"/>
                <a:gd name="connsiteX8" fmla="*/ 159078 w 370811"/>
                <a:gd name="connsiteY8" fmla="*/ 122177 h 273103"/>
                <a:gd name="connsiteX9" fmla="*/ 3938 w 370811"/>
                <a:gd name="connsiteY9" fmla="*/ 84762 h 273103"/>
                <a:gd name="connsiteX10" fmla="*/ 20163 w 370811"/>
                <a:gd name="connsiteY10" fmla="*/ 81508 h 273103"/>
                <a:gd name="connsiteX11" fmla="*/ 0 w 370811"/>
                <a:gd name="connsiteY11" fmla="*/ 69607 h 273103"/>
                <a:gd name="connsiteX12" fmla="*/ 985 w 370811"/>
                <a:gd name="connsiteY12" fmla="*/ 64213 h 273103"/>
                <a:gd name="connsiteX13" fmla="*/ 58520 w 370811"/>
                <a:gd name="connsiteY13" fmla="*/ 75387 h 273103"/>
                <a:gd name="connsiteX14" fmla="*/ 120079 w 370811"/>
                <a:gd name="connsiteY14" fmla="*/ 92895 h 273103"/>
                <a:gd name="connsiteX15" fmla="*/ 180697 w 370811"/>
                <a:gd name="connsiteY15" fmla="*/ 114428 h 273103"/>
                <a:gd name="connsiteX16" fmla="*/ 148162 w 370811"/>
                <a:gd name="connsiteY16" fmla="*/ 0 h 273103"/>
                <a:gd name="connsiteX17" fmla="*/ 278301 w 370811"/>
                <a:gd name="connsiteY17" fmla="*/ 147006 h 273103"/>
                <a:gd name="connsiteX18" fmla="*/ 352789 w 370811"/>
                <a:gd name="connsiteY18" fmla="*/ 178813 h 273103"/>
                <a:gd name="connsiteX19" fmla="*/ 327917 w 370811"/>
                <a:gd name="connsiteY19" fmla="*/ 177229 h 273103"/>
                <a:gd name="connsiteX20" fmla="*/ 327189 w 370811"/>
                <a:gd name="connsiteY20" fmla="*/ 180012 h 273103"/>
                <a:gd name="connsiteX21" fmla="*/ 370811 w 370811"/>
                <a:gd name="connsiteY21" fmla="*/ 199404 h 273103"/>
                <a:gd name="connsiteX22" fmla="*/ 369570 w 370811"/>
                <a:gd name="connsiteY22" fmla="*/ 202872 h 273103"/>
                <a:gd name="connsiteX23" fmla="*/ 282154 w 370811"/>
                <a:gd name="connsiteY23" fmla="*/ 188103 h 273103"/>
                <a:gd name="connsiteX24" fmla="*/ 182366 w 370811"/>
                <a:gd name="connsiteY24" fmla="*/ 190029 h 273103"/>
                <a:gd name="connsiteX25" fmla="*/ 139900 w 370811"/>
                <a:gd name="connsiteY25" fmla="*/ 239302 h 273103"/>
                <a:gd name="connsiteX26" fmla="*/ 133179 w 370811"/>
                <a:gd name="connsiteY26" fmla="*/ 240629 h 27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0811" h="273103">
                  <a:moveTo>
                    <a:pt x="133222" y="240586"/>
                  </a:moveTo>
                  <a:cubicBezTo>
                    <a:pt x="131766" y="228429"/>
                    <a:pt x="130268" y="216228"/>
                    <a:pt x="127913" y="196793"/>
                  </a:cubicBezTo>
                  <a:cubicBezTo>
                    <a:pt x="122605" y="214430"/>
                    <a:pt x="115541" y="227187"/>
                    <a:pt x="115584" y="239901"/>
                  </a:cubicBezTo>
                  <a:cubicBezTo>
                    <a:pt x="115670" y="264217"/>
                    <a:pt x="140542" y="257025"/>
                    <a:pt x="156852" y="266058"/>
                  </a:cubicBezTo>
                  <a:cubicBezTo>
                    <a:pt x="133821" y="275433"/>
                    <a:pt x="113487" y="276503"/>
                    <a:pt x="95935" y="262804"/>
                  </a:cubicBezTo>
                  <a:cubicBezTo>
                    <a:pt x="78554" y="249234"/>
                    <a:pt x="76029" y="229028"/>
                    <a:pt x="81080" y="208351"/>
                  </a:cubicBezTo>
                  <a:cubicBezTo>
                    <a:pt x="90199" y="170893"/>
                    <a:pt x="129754" y="142939"/>
                    <a:pt x="179198" y="138830"/>
                  </a:cubicBezTo>
                  <a:cubicBezTo>
                    <a:pt x="187632" y="138102"/>
                    <a:pt x="196194" y="138744"/>
                    <a:pt x="205611" y="134891"/>
                  </a:cubicBezTo>
                  <a:cubicBezTo>
                    <a:pt x="190072" y="130353"/>
                    <a:pt x="174361" y="121492"/>
                    <a:pt x="159078" y="122177"/>
                  </a:cubicBezTo>
                  <a:cubicBezTo>
                    <a:pt x="118024" y="123932"/>
                    <a:pt x="45420" y="108606"/>
                    <a:pt x="3938" y="84762"/>
                  </a:cubicBezTo>
                  <a:cubicBezTo>
                    <a:pt x="9503" y="83649"/>
                    <a:pt x="13999" y="82750"/>
                    <a:pt x="20163" y="81508"/>
                  </a:cubicBezTo>
                  <a:cubicBezTo>
                    <a:pt x="12543" y="77013"/>
                    <a:pt x="6250" y="73289"/>
                    <a:pt x="0" y="69607"/>
                  </a:cubicBezTo>
                  <a:lnTo>
                    <a:pt x="985" y="64213"/>
                  </a:lnTo>
                  <a:cubicBezTo>
                    <a:pt x="20163" y="67852"/>
                    <a:pt x="39555" y="70806"/>
                    <a:pt x="58520" y="75387"/>
                  </a:cubicBezTo>
                  <a:cubicBezTo>
                    <a:pt x="79239" y="80395"/>
                    <a:pt x="99745" y="86389"/>
                    <a:pt x="120079" y="92895"/>
                  </a:cubicBezTo>
                  <a:cubicBezTo>
                    <a:pt x="139472" y="99103"/>
                    <a:pt x="158479" y="106466"/>
                    <a:pt x="180697" y="114428"/>
                  </a:cubicBezTo>
                  <a:cubicBezTo>
                    <a:pt x="135747" y="57578"/>
                    <a:pt x="129754" y="36730"/>
                    <a:pt x="148162" y="0"/>
                  </a:cubicBezTo>
                  <a:cubicBezTo>
                    <a:pt x="152015" y="85917"/>
                    <a:pt x="208308" y="122562"/>
                    <a:pt x="278301" y="147006"/>
                  </a:cubicBezTo>
                  <a:cubicBezTo>
                    <a:pt x="303558" y="155825"/>
                    <a:pt x="328430" y="165799"/>
                    <a:pt x="352789" y="178813"/>
                  </a:cubicBezTo>
                  <a:cubicBezTo>
                    <a:pt x="344484" y="178299"/>
                    <a:pt x="336179" y="177743"/>
                    <a:pt x="327917" y="177229"/>
                  </a:cubicBezTo>
                  <a:cubicBezTo>
                    <a:pt x="327660" y="178171"/>
                    <a:pt x="327446" y="179113"/>
                    <a:pt x="327189" y="180012"/>
                  </a:cubicBezTo>
                  <a:cubicBezTo>
                    <a:pt x="341744" y="186476"/>
                    <a:pt x="356256" y="192940"/>
                    <a:pt x="370811" y="199404"/>
                  </a:cubicBezTo>
                  <a:lnTo>
                    <a:pt x="369570" y="202872"/>
                  </a:lnTo>
                  <a:cubicBezTo>
                    <a:pt x="340460" y="197735"/>
                    <a:pt x="311478" y="190115"/>
                    <a:pt x="282154" y="188103"/>
                  </a:cubicBezTo>
                  <a:cubicBezTo>
                    <a:pt x="249020" y="185834"/>
                    <a:pt x="215286" y="186133"/>
                    <a:pt x="182366" y="190029"/>
                  </a:cubicBezTo>
                  <a:cubicBezTo>
                    <a:pt x="150388" y="193796"/>
                    <a:pt x="140114" y="208908"/>
                    <a:pt x="139900" y="239302"/>
                  </a:cubicBezTo>
                  <a:cubicBezTo>
                    <a:pt x="137674" y="239730"/>
                    <a:pt x="135405" y="240201"/>
                    <a:pt x="133179" y="24062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6" name="Freeform: Shape 65">
              <a:extLst>
                <a:ext uri="{FF2B5EF4-FFF2-40B4-BE49-F238E27FC236}">
                  <a16:creationId xmlns:a16="http://schemas.microsoft.com/office/drawing/2014/main" id="{BF9C9CBC-B1EE-B938-DA81-4293AF137661}"/>
                </a:ext>
              </a:extLst>
            </p:cNvPr>
            <p:cNvSpPr/>
            <p:nvPr/>
          </p:nvSpPr>
          <p:spPr>
            <a:xfrm>
              <a:off x="-4696831" y="2421789"/>
              <a:ext cx="196325" cy="199060"/>
            </a:xfrm>
            <a:custGeom>
              <a:avLst/>
              <a:gdLst>
                <a:gd name="connsiteX0" fmla="*/ 81680 w 196325"/>
                <a:gd name="connsiteY0" fmla="*/ 171664 h 199060"/>
                <a:gd name="connsiteX1" fmla="*/ 155439 w 196325"/>
                <a:gd name="connsiteY1" fmla="*/ 178000 h 199060"/>
                <a:gd name="connsiteX2" fmla="*/ 42295 w 196325"/>
                <a:gd name="connsiteY2" fmla="*/ 89899 h 199060"/>
                <a:gd name="connsiteX3" fmla="*/ 50600 w 196325"/>
                <a:gd name="connsiteY3" fmla="*/ 123718 h 199060"/>
                <a:gd name="connsiteX4" fmla="*/ 44008 w 196325"/>
                <a:gd name="connsiteY4" fmla="*/ 125687 h 199060"/>
                <a:gd name="connsiteX5" fmla="*/ 0 w 196325"/>
                <a:gd name="connsiteY5" fmla="*/ 0 h 199060"/>
                <a:gd name="connsiteX6" fmla="*/ 140671 w 196325"/>
                <a:gd name="connsiteY6" fmla="*/ 30266 h 199060"/>
                <a:gd name="connsiteX7" fmla="*/ 188873 w 196325"/>
                <a:gd name="connsiteY7" fmla="*/ 73246 h 199060"/>
                <a:gd name="connsiteX8" fmla="*/ 196151 w 196325"/>
                <a:gd name="connsiteY8" fmla="*/ 136347 h 199060"/>
                <a:gd name="connsiteX9" fmla="*/ 100687 w 196325"/>
                <a:gd name="connsiteY9" fmla="*/ 192898 h 199060"/>
                <a:gd name="connsiteX10" fmla="*/ 78726 w 196325"/>
                <a:gd name="connsiteY10" fmla="*/ 176844 h 199060"/>
                <a:gd name="connsiteX11" fmla="*/ 81680 w 196325"/>
                <a:gd name="connsiteY11" fmla="*/ 171664 h 199060"/>
                <a:gd name="connsiteX12" fmla="*/ 123461 w 196325"/>
                <a:gd name="connsiteY12" fmla="*/ 109719 h 199060"/>
                <a:gd name="connsiteX13" fmla="*/ 108007 w 196325"/>
                <a:gd name="connsiteY13" fmla="*/ 131852 h 199060"/>
                <a:gd name="connsiteX14" fmla="*/ 125987 w 196325"/>
                <a:gd name="connsiteY14" fmla="*/ 148034 h 199060"/>
                <a:gd name="connsiteX15" fmla="*/ 140157 w 196325"/>
                <a:gd name="connsiteY15" fmla="*/ 134848 h 199060"/>
                <a:gd name="connsiteX16" fmla="*/ 123461 w 196325"/>
                <a:gd name="connsiteY16" fmla="*/ 109762 h 199060"/>
                <a:gd name="connsiteX17" fmla="*/ 125559 w 196325"/>
                <a:gd name="connsiteY17" fmla="*/ 63614 h 199060"/>
                <a:gd name="connsiteX18" fmla="*/ 100087 w 196325"/>
                <a:gd name="connsiteY18" fmla="*/ 47090 h 199060"/>
                <a:gd name="connsiteX19" fmla="*/ 84976 w 196325"/>
                <a:gd name="connsiteY19" fmla="*/ 60447 h 199060"/>
                <a:gd name="connsiteX20" fmla="*/ 102699 w 196325"/>
                <a:gd name="connsiteY20" fmla="*/ 76671 h 199060"/>
                <a:gd name="connsiteX21" fmla="*/ 125559 w 196325"/>
                <a:gd name="connsiteY21" fmla="*/ 63614 h 199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6325" h="199060">
                  <a:moveTo>
                    <a:pt x="81680" y="171664"/>
                  </a:moveTo>
                  <a:cubicBezTo>
                    <a:pt x="104797" y="186818"/>
                    <a:pt x="128384" y="196622"/>
                    <a:pt x="155439" y="178000"/>
                  </a:cubicBezTo>
                  <a:cubicBezTo>
                    <a:pt x="79411" y="195894"/>
                    <a:pt x="65455" y="138616"/>
                    <a:pt x="42295" y="89899"/>
                  </a:cubicBezTo>
                  <a:cubicBezTo>
                    <a:pt x="45078" y="101158"/>
                    <a:pt x="47860" y="112459"/>
                    <a:pt x="50600" y="123718"/>
                  </a:cubicBezTo>
                  <a:cubicBezTo>
                    <a:pt x="48417" y="124360"/>
                    <a:pt x="46191" y="125002"/>
                    <a:pt x="44008" y="125687"/>
                  </a:cubicBezTo>
                  <a:cubicBezTo>
                    <a:pt x="28982" y="82707"/>
                    <a:pt x="13913" y="39770"/>
                    <a:pt x="0" y="0"/>
                  </a:cubicBezTo>
                  <a:cubicBezTo>
                    <a:pt x="47176" y="10745"/>
                    <a:pt x="93452" y="26242"/>
                    <a:pt x="140671" y="30266"/>
                  </a:cubicBezTo>
                  <a:cubicBezTo>
                    <a:pt x="172948" y="33006"/>
                    <a:pt x="184293" y="46705"/>
                    <a:pt x="188873" y="73246"/>
                  </a:cubicBezTo>
                  <a:cubicBezTo>
                    <a:pt x="192469" y="94137"/>
                    <a:pt x="197307" y="115499"/>
                    <a:pt x="196151" y="136347"/>
                  </a:cubicBezTo>
                  <a:cubicBezTo>
                    <a:pt x="193497" y="183865"/>
                    <a:pt x="144224" y="212290"/>
                    <a:pt x="100687" y="192898"/>
                  </a:cubicBezTo>
                  <a:cubicBezTo>
                    <a:pt x="92596" y="189301"/>
                    <a:pt x="86003" y="182281"/>
                    <a:pt x="78726" y="176844"/>
                  </a:cubicBezTo>
                  <a:cubicBezTo>
                    <a:pt x="79710" y="175132"/>
                    <a:pt x="80695" y="173376"/>
                    <a:pt x="81680" y="171664"/>
                  </a:cubicBezTo>
                  <a:close/>
                  <a:moveTo>
                    <a:pt x="123461" y="109719"/>
                  </a:moveTo>
                  <a:cubicBezTo>
                    <a:pt x="115756" y="120208"/>
                    <a:pt x="106594" y="127913"/>
                    <a:pt x="108007" y="131852"/>
                  </a:cubicBezTo>
                  <a:cubicBezTo>
                    <a:pt x="110490" y="138787"/>
                    <a:pt x="118710" y="145551"/>
                    <a:pt x="125987" y="148034"/>
                  </a:cubicBezTo>
                  <a:cubicBezTo>
                    <a:pt x="129197" y="149104"/>
                    <a:pt x="140842" y="138530"/>
                    <a:pt x="140157" y="134848"/>
                  </a:cubicBezTo>
                  <a:cubicBezTo>
                    <a:pt x="138787" y="127442"/>
                    <a:pt x="131552" y="121107"/>
                    <a:pt x="123461" y="109762"/>
                  </a:cubicBezTo>
                  <a:close/>
                  <a:moveTo>
                    <a:pt x="125559" y="63614"/>
                  </a:moveTo>
                  <a:cubicBezTo>
                    <a:pt x="113530" y="55309"/>
                    <a:pt x="107237" y="48032"/>
                    <a:pt x="100087" y="47090"/>
                  </a:cubicBezTo>
                  <a:cubicBezTo>
                    <a:pt x="95721" y="46534"/>
                    <a:pt x="90070" y="55652"/>
                    <a:pt x="84976" y="60447"/>
                  </a:cubicBezTo>
                  <a:cubicBezTo>
                    <a:pt x="90755" y="66140"/>
                    <a:pt x="95721" y="74231"/>
                    <a:pt x="102699" y="76671"/>
                  </a:cubicBezTo>
                  <a:cubicBezTo>
                    <a:pt x="106766" y="78126"/>
                    <a:pt x="114000" y="70592"/>
                    <a:pt x="125559" y="6361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7" name="Freeform: Shape 66">
              <a:extLst>
                <a:ext uri="{FF2B5EF4-FFF2-40B4-BE49-F238E27FC236}">
                  <a16:creationId xmlns:a16="http://schemas.microsoft.com/office/drawing/2014/main" id="{AB241C69-0FCF-D56A-8199-9625F1DEA55C}"/>
                </a:ext>
              </a:extLst>
            </p:cNvPr>
            <p:cNvSpPr/>
            <p:nvPr/>
          </p:nvSpPr>
          <p:spPr>
            <a:xfrm>
              <a:off x="-2811181" y="1991474"/>
              <a:ext cx="278944" cy="276674"/>
            </a:xfrm>
            <a:custGeom>
              <a:avLst/>
              <a:gdLst>
                <a:gd name="connsiteX0" fmla="*/ 47561 w 278944"/>
                <a:gd name="connsiteY0" fmla="*/ 276675 h 276674"/>
                <a:gd name="connsiteX1" fmla="*/ 58520 w 278944"/>
                <a:gd name="connsiteY1" fmla="*/ 247265 h 276674"/>
                <a:gd name="connsiteX2" fmla="*/ 42638 w 278944"/>
                <a:gd name="connsiteY2" fmla="*/ 158650 h 276674"/>
                <a:gd name="connsiteX3" fmla="*/ 0 w 278944"/>
                <a:gd name="connsiteY3" fmla="*/ 100087 h 276674"/>
                <a:gd name="connsiteX4" fmla="*/ 5180 w 278944"/>
                <a:gd name="connsiteY4" fmla="*/ 96192 h 276674"/>
                <a:gd name="connsiteX5" fmla="*/ 40711 w 278944"/>
                <a:gd name="connsiteY5" fmla="*/ 127528 h 276674"/>
                <a:gd name="connsiteX6" fmla="*/ 79753 w 278944"/>
                <a:gd name="connsiteY6" fmla="*/ 0 h 276674"/>
                <a:gd name="connsiteX7" fmla="*/ 81637 w 278944"/>
                <a:gd name="connsiteY7" fmla="*/ 3981 h 276674"/>
                <a:gd name="connsiteX8" fmla="*/ 77313 w 278944"/>
                <a:gd name="connsiteY8" fmla="*/ 151244 h 276674"/>
                <a:gd name="connsiteX9" fmla="*/ 82493 w 278944"/>
                <a:gd name="connsiteY9" fmla="*/ 218454 h 276674"/>
                <a:gd name="connsiteX10" fmla="*/ 230355 w 278944"/>
                <a:gd name="connsiteY10" fmla="*/ 62116 h 276674"/>
                <a:gd name="connsiteX11" fmla="*/ 185962 w 278944"/>
                <a:gd name="connsiteY11" fmla="*/ 122134 h 276674"/>
                <a:gd name="connsiteX12" fmla="*/ 182067 w 278944"/>
                <a:gd name="connsiteY12" fmla="*/ 120250 h 276674"/>
                <a:gd name="connsiteX13" fmla="*/ 191057 w 278944"/>
                <a:gd name="connsiteY13" fmla="*/ 90070 h 276674"/>
                <a:gd name="connsiteX14" fmla="*/ 130567 w 278944"/>
                <a:gd name="connsiteY14" fmla="*/ 173590 h 276674"/>
                <a:gd name="connsiteX15" fmla="*/ 124189 w 278944"/>
                <a:gd name="connsiteY15" fmla="*/ 169780 h 276674"/>
                <a:gd name="connsiteX16" fmla="*/ 162075 w 278944"/>
                <a:gd name="connsiteY16" fmla="*/ 83049 h 276674"/>
                <a:gd name="connsiteX17" fmla="*/ 278601 w 278944"/>
                <a:gd name="connsiteY17" fmla="*/ 899 h 276674"/>
                <a:gd name="connsiteX18" fmla="*/ 278944 w 278944"/>
                <a:gd name="connsiteY18" fmla="*/ 1284 h 276674"/>
                <a:gd name="connsiteX19" fmla="*/ 273421 w 278944"/>
                <a:gd name="connsiteY19" fmla="*/ 124446 h 276674"/>
                <a:gd name="connsiteX20" fmla="*/ 137888 w 278944"/>
                <a:gd name="connsiteY20" fmla="*/ 205012 h 276674"/>
                <a:gd name="connsiteX21" fmla="*/ 259208 w 278944"/>
                <a:gd name="connsiteY21" fmla="*/ 118838 h 276674"/>
                <a:gd name="connsiteX22" fmla="*/ 251931 w 278944"/>
                <a:gd name="connsiteY22" fmla="*/ 110447 h 276674"/>
                <a:gd name="connsiteX23" fmla="*/ 221879 w 278944"/>
                <a:gd name="connsiteY23" fmla="*/ 150602 h 276674"/>
                <a:gd name="connsiteX24" fmla="*/ 215928 w 278944"/>
                <a:gd name="connsiteY24" fmla="*/ 145636 h 276674"/>
                <a:gd name="connsiteX25" fmla="*/ 228129 w 278944"/>
                <a:gd name="connsiteY25" fmla="*/ 120593 h 276674"/>
                <a:gd name="connsiteX26" fmla="*/ 225475 w 278944"/>
                <a:gd name="connsiteY26" fmla="*/ 118495 h 276674"/>
                <a:gd name="connsiteX27" fmla="*/ 208865 w 278944"/>
                <a:gd name="connsiteY27" fmla="*/ 137502 h 276674"/>
                <a:gd name="connsiteX28" fmla="*/ 150687 w 278944"/>
                <a:gd name="connsiteY28" fmla="*/ 187332 h 276674"/>
                <a:gd name="connsiteX29" fmla="*/ 47604 w 278944"/>
                <a:gd name="connsiteY29" fmla="*/ 276675 h 27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8944" h="276674">
                  <a:moveTo>
                    <a:pt x="47561" y="276675"/>
                  </a:moveTo>
                  <a:cubicBezTo>
                    <a:pt x="51199" y="266871"/>
                    <a:pt x="54581" y="256939"/>
                    <a:pt x="58520" y="247265"/>
                  </a:cubicBezTo>
                  <a:cubicBezTo>
                    <a:pt x="71962" y="214302"/>
                    <a:pt x="67338" y="185663"/>
                    <a:pt x="42638" y="158650"/>
                  </a:cubicBezTo>
                  <a:cubicBezTo>
                    <a:pt x="26456" y="140927"/>
                    <a:pt x="14084" y="119737"/>
                    <a:pt x="0" y="100087"/>
                  </a:cubicBezTo>
                  <a:cubicBezTo>
                    <a:pt x="1712" y="98803"/>
                    <a:pt x="3467" y="97476"/>
                    <a:pt x="5180" y="96192"/>
                  </a:cubicBezTo>
                  <a:cubicBezTo>
                    <a:pt x="17038" y="106637"/>
                    <a:pt x="28853" y="117082"/>
                    <a:pt x="40711" y="127528"/>
                  </a:cubicBezTo>
                  <a:cubicBezTo>
                    <a:pt x="29795" y="76414"/>
                    <a:pt x="38870" y="33733"/>
                    <a:pt x="79753" y="0"/>
                  </a:cubicBezTo>
                  <a:cubicBezTo>
                    <a:pt x="80652" y="1884"/>
                    <a:pt x="81936" y="3296"/>
                    <a:pt x="81637" y="3981"/>
                  </a:cubicBezTo>
                  <a:cubicBezTo>
                    <a:pt x="58562" y="52484"/>
                    <a:pt x="60874" y="100858"/>
                    <a:pt x="77313" y="151244"/>
                  </a:cubicBezTo>
                  <a:cubicBezTo>
                    <a:pt x="84248" y="172477"/>
                    <a:pt x="81123" y="197007"/>
                    <a:pt x="82493" y="218454"/>
                  </a:cubicBezTo>
                  <a:cubicBezTo>
                    <a:pt x="170765" y="169609"/>
                    <a:pt x="231725" y="106338"/>
                    <a:pt x="230355" y="62116"/>
                  </a:cubicBezTo>
                  <a:cubicBezTo>
                    <a:pt x="215201" y="82578"/>
                    <a:pt x="200603" y="102356"/>
                    <a:pt x="185962" y="122134"/>
                  </a:cubicBezTo>
                  <a:cubicBezTo>
                    <a:pt x="184678" y="121492"/>
                    <a:pt x="183351" y="120850"/>
                    <a:pt x="182067" y="120250"/>
                  </a:cubicBezTo>
                  <a:cubicBezTo>
                    <a:pt x="184592" y="111731"/>
                    <a:pt x="187118" y="103255"/>
                    <a:pt x="191057" y="90070"/>
                  </a:cubicBezTo>
                  <a:cubicBezTo>
                    <a:pt x="168881" y="120679"/>
                    <a:pt x="149703" y="147134"/>
                    <a:pt x="130567" y="173590"/>
                  </a:cubicBezTo>
                  <a:lnTo>
                    <a:pt x="124189" y="169780"/>
                  </a:lnTo>
                  <a:cubicBezTo>
                    <a:pt x="131038" y="138444"/>
                    <a:pt x="134977" y="104411"/>
                    <a:pt x="162075" y="83049"/>
                  </a:cubicBezTo>
                  <a:cubicBezTo>
                    <a:pt x="199019" y="53939"/>
                    <a:pt x="238917" y="28554"/>
                    <a:pt x="278601" y="899"/>
                  </a:cubicBezTo>
                  <a:cubicBezTo>
                    <a:pt x="276931" y="-343"/>
                    <a:pt x="278986" y="514"/>
                    <a:pt x="278944" y="1284"/>
                  </a:cubicBezTo>
                  <a:cubicBezTo>
                    <a:pt x="277573" y="42424"/>
                    <a:pt x="280442" y="84291"/>
                    <a:pt x="273421" y="124446"/>
                  </a:cubicBezTo>
                  <a:cubicBezTo>
                    <a:pt x="264003" y="178385"/>
                    <a:pt x="194053" y="218154"/>
                    <a:pt x="137888" y="205012"/>
                  </a:cubicBezTo>
                  <a:cubicBezTo>
                    <a:pt x="196236" y="199233"/>
                    <a:pt x="238874" y="173334"/>
                    <a:pt x="259208" y="118838"/>
                  </a:cubicBezTo>
                  <a:cubicBezTo>
                    <a:pt x="256768" y="116055"/>
                    <a:pt x="254328" y="113273"/>
                    <a:pt x="251931" y="110447"/>
                  </a:cubicBezTo>
                  <a:cubicBezTo>
                    <a:pt x="241914" y="123846"/>
                    <a:pt x="231896" y="137246"/>
                    <a:pt x="221879" y="150602"/>
                  </a:cubicBezTo>
                  <a:cubicBezTo>
                    <a:pt x="219910" y="148932"/>
                    <a:pt x="217898" y="147306"/>
                    <a:pt x="215928" y="145636"/>
                  </a:cubicBezTo>
                  <a:cubicBezTo>
                    <a:pt x="219995" y="137288"/>
                    <a:pt x="224062" y="128941"/>
                    <a:pt x="228129" y="120593"/>
                  </a:cubicBezTo>
                  <a:cubicBezTo>
                    <a:pt x="227230" y="119908"/>
                    <a:pt x="226374" y="119180"/>
                    <a:pt x="225475" y="118495"/>
                  </a:cubicBezTo>
                  <a:cubicBezTo>
                    <a:pt x="219953" y="124874"/>
                    <a:pt x="215072" y="131937"/>
                    <a:pt x="208865" y="137502"/>
                  </a:cubicBezTo>
                  <a:cubicBezTo>
                    <a:pt x="189815" y="154540"/>
                    <a:pt x="171322" y="172435"/>
                    <a:pt x="150687" y="187332"/>
                  </a:cubicBezTo>
                  <a:cubicBezTo>
                    <a:pt x="113743" y="213959"/>
                    <a:pt x="76842" y="240287"/>
                    <a:pt x="47604" y="27667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8" name="Freeform: Shape 67">
              <a:extLst>
                <a:ext uri="{FF2B5EF4-FFF2-40B4-BE49-F238E27FC236}">
                  <a16:creationId xmlns:a16="http://schemas.microsoft.com/office/drawing/2014/main" id="{7AA3EED4-5C13-7F65-D3E7-4BAFC8FC2A35}"/>
                </a:ext>
              </a:extLst>
            </p:cNvPr>
            <p:cNvSpPr/>
            <p:nvPr/>
          </p:nvSpPr>
          <p:spPr>
            <a:xfrm>
              <a:off x="-3237986" y="547776"/>
              <a:ext cx="192022" cy="303357"/>
            </a:xfrm>
            <a:custGeom>
              <a:avLst/>
              <a:gdLst>
                <a:gd name="connsiteX0" fmla="*/ 154241 w 192022"/>
                <a:gd name="connsiteY0" fmla="*/ 158273 h 303357"/>
                <a:gd name="connsiteX1" fmla="*/ 129455 w 192022"/>
                <a:gd name="connsiteY1" fmla="*/ 222272 h 303357"/>
                <a:gd name="connsiteX2" fmla="*/ 168239 w 192022"/>
                <a:gd name="connsiteY2" fmla="*/ 256562 h 303357"/>
                <a:gd name="connsiteX3" fmla="*/ 123589 w 192022"/>
                <a:gd name="connsiteY3" fmla="*/ 267478 h 303357"/>
                <a:gd name="connsiteX4" fmla="*/ 161047 w 192022"/>
                <a:gd name="connsiteY4" fmla="*/ 281348 h 303357"/>
                <a:gd name="connsiteX5" fmla="*/ 182024 w 192022"/>
                <a:gd name="connsiteY5" fmla="*/ 237683 h 303357"/>
                <a:gd name="connsiteX6" fmla="*/ 185662 w 192022"/>
                <a:gd name="connsiteY6" fmla="*/ 286057 h 303357"/>
                <a:gd name="connsiteX7" fmla="*/ 145037 w 192022"/>
                <a:gd name="connsiteY7" fmla="*/ 302325 h 303357"/>
                <a:gd name="connsiteX8" fmla="*/ 84590 w 192022"/>
                <a:gd name="connsiteY8" fmla="*/ 214096 h 303357"/>
                <a:gd name="connsiteX9" fmla="*/ 95335 w 192022"/>
                <a:gd name="connsiteY9" fmla="*/ 131175 h 303357"/>
                <a:gd name="connsiteX10" fmla="*/ 100387 w 192022"/>
                <a:gd name="connsiteY10" fmla="*/ 177365 h 303357"/>
                <a:gd name="connsiteX11" fmla="*/ 69736 w 192022"/>
                <a:gd name="connsiteY11" fmla="*/ 70942 h 303357"/>
                <a:gd name="connsiteX12" fmla="*/ 116398 w 192022"/>
                <a:gd name="connsiteY12" fmla="*/ 177023 h 303357"/>
                <a:gd name="connsiteX13" fmla="*/ 49616 w 192022"/>
                <a:gd name="connsiteY13" fmla="*/ 43116 h 303357"/>
                <a:gd name="connsiteX14" fmla="*/ 43280 w 192022"/>
                <a:gd name="connsiteY14" fmla="*/ 42046 h 303357"/>
                <a:gd name="connsiteX15" fmla="*/ 12543 w 192022"/>
                <a:gd name="connsiteY15" fmla="*/ 16404 h 303357"/>
                <a:gd name="connsiteX16" fmla="*/ 56679 w 192022"/>
                <a:gd name="connsiteY16" fmla="*/ 10539 h 303357"/>
                <a:gd name="connsiteX17" fmla="*/ 56765 w 192022"/>
                <a:gd name="connsiteY17" fmla="*/ 9212 h 303357"/>
                <a:gd name="connsiteX18" fmla="*/ 0 w 192022"/>
                <a:gd name="connsiteY18" fmla="*/ 9212 h 303357"/>
                <a:gd name="connsiteX19" fmla="*/ 162632 w 192022"/>
                <a:gd name="connsiteY19" fmla="*/ 53519 h 303357"/>
                <a:gd name="connsiteX20" fmla="*/ 174404 w 192022"/>
                <a:gd name="connsiteY20" fmla="*/ 121200 h 303357"/>
                <a:gd name="connsiteX21" fmla="*/ 143153 w 192022"/>
                <a:gd name="connsiteY21" fmla="*/ 221630 h 303357"/>
                <a:gd name="connsiteX22" fmla="*/ 135876 w 192022"/>
                <a:gd name="connsiteY22" fmla="*/ 219318 h 303357"/>
                <a:gd name="connsiteX23" fmla="*/ 154027 w 192022"/>
                <a:gd name="connsiteY23" fmla="*/ 158059 h 303357"/>
                <a:gd name="connsiteX24" fmla="*/ 151415 w 192022"/>
                <a:gd name="connsiteY24" fmla="*/ 65762 h 303357"/>
                <a:gd name="connsiteX25" fmla="*/ 154284 w 192022"/>
                <a:gd name="connsiteY25" fmla="*/ 158230 h 30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2022" h="303357">
                  <a:moveTo>
                    <a:pt x="154241" y="158273"/>
                  </a:moveTo>
                  <a:cubicBezTo>
                    <a:pt x="145722" y="179549"/>
                    <a:pt x="134591" y="200225"/>
                    <a:pt x="129455" y="222272"/>
                  </a:cubicBezTo>
                  <a:cubicBezTo>
                    <a:pt x="124146" y="245004"/>
                    <a:pt x="139215" y="256476"/>
                    <a:pt x="168239" y="256562"/>
                  </a:cubicBezTo>
                  <a:cubicBezTo>
                    <a:pt x="158779" y="274542"/>
                    <a:pt x="153256" y="276040"/>
                    <a:pt x="123589" y="267478"/>
                  </a:cubicBezTo>
                  <a:cubicBezTo>
                    <a:pt x="133221" y="283189"/>
                    <a:pt x="147177" y="284902"/>
                    <a:pt x="161047" y="281348"/>
                  </a:cubicBezTo>
                  <a:cubicBezTo>
                    <a:pt x="180568" y="276340"/>
                    <a:pt x="182709" y="259473"/>
                    <a:pt x="182024" y="237683"/>
                  </a:cubicBezTo>
                  <a:cubicBezTo>
                    <a:pt x="195851" y="256391"/>
                    <a:pt x="193625" y="271716"/>
                    <a:pt x="185662" y="286057"/>
                  </a:cubicBezTo>
                  <a:cubicBezTo>
                    <a:pt x="176972" y="301726"/>
                    <a:pt x="161861" y="305493"/>
                    <a:pt x="145037" y="302325"/>
                  </a:cubicBezTo>
                  <a:cubicBezTo>
                    <a:pt x="105952" y="295004"/>
                    <a:pt x="82065" y="260629"/>
                    <a:pt x="84590" y="214096"/>
                  </a:cubicBezTo>
                  <a:cubicBezTo>
                    <a:pt x="86089" y="186612"/>
                    <a:pt x="89214" y="159214"/>
                    <a:pt x="95335" y="131175"/>
                  </a:cubicBezTo>
                  <a:cubicBezTo>
                    <a:pt x="97005" y="146500"/>
                    <a:pt x="98675" y="161826"/>
                    <a:pt x="100387" y="177365"/>
                  </a:cubicBezTo>
                  <a:cubicBezTo>
                    <a:pt x="114043" y="135926"/>
                    <a:pt x="98974" y="102236"/>
                    <a:pt x="69736" y="70942"/>
                  </a:cubicBezTo>
                  <a:cubicBezTo>
                    <a:pt x="103940" y="75608"/>
                    <a:pt x="113273" y="98340"/>
                    <a:pt x="116398" y="177023"/>
                  </a:cubicBezTo>
                  <a:cubicBezTo>
                    <a:pt x="141398" y="121756"/>
                    <a:pt x="109676" y="58100"/>
                    <a:pt x="49616" y="43116"/>
                  </a:cubicBezTo>
                  <a:cubicBezTo>
                    <a:pt x="47561" y="42603"/>
                    <a:pt x="45377" y="42517"/>
                    <a:pt x="43280" y="42046"/>
                  </a:cubicBezTo>
                  <a:cubicBezTo>
                    <a:pt x="29923" y="38921"/>
                    <a:pt x="12928" y="41147"/>
                    <a:pt x="12543" y="16404"/>
                  </a:cubicBezTo>
                  <a:cubicBezTo>
                    <a:pt x="26028" y="14606"/>
                    <a:pt x="41353" y="12594"/>
                    <a:pt x="56679" y="10539"/>
                  </a:cubicBezTo>
                  <a:cubicBezTo>
                    <a:pt x="56679" y="10111"/>
                    <a:pt x="56765" y="9640"/>
                    <a:pt x="56765" y="9212"/>
                  </a:cubicBezTo>
                  <a:lnTo>
                    <a:pt x="0" y="9212"/>
                  </a:lnTo>
                  <a:cubicBezTo>
                    <a:pt x="58135" y="-13391"/>
                    <a:pt x="132665" y="7200"/>
                    <a:pt x="162632" y="53519"/>
                  </a:cubicBezTo>
                  <a:cubicBezTo>
                    <a:pt x="176459" y="74838"/>
                    <a:pt x="179712" y="98426"/>
                    <a:pt x="174404" y="121200"/>
                  </a:cubicBezTo>
                  <a:cubicBezTo>
                    <a:pt x="166441" y="155276"/>
                    <a:pt x="153813" y="188239"/>
                    <a:pt x="143153" y="221630"/>
                  </a:cubicBezTo>
                  <a:cubicBezTo>
                    <a:pt x="140713" y="220859"/>
                    <a:pt x="138273" y="220089"/>
                    <a:pt x="135876" y="219318"/>
                  </a:cubicBezTo>
                  <a:cubicBezTo>
                    <a:pt x="141912" y="198898"/>
                    <a:pt x="147948" y="178478"/>
                    <a:pt x="154027" y="158059"/>
                  </a:cubicBezTo>
                  <a:cubicBezTo>
                    <a:pt x="171450" y="125224"/>
                    <a:pt x="168325" y="83657"/>
                    <a:pt x="151415" y="65762"/>
                  </a:cubicBezTo>
                  <a:cubicBezTo>
                    <a:pt x="152272" y="93246"/>
                    <a:pt x="153256" y="125738"/>
                    <a:pt x="154284" y="15823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69" name="Freeform: Shape 68">
              <a:extLst>
                <a:ext uri="{FF2B5EF4-FFF2-40B4-BE49-F238E27FC236}">
                  <a16:creationId xmlns:a16="http://schemas.microsoft.com/office/drawing/2014/main" id="{AECBDCDC-038B-1D0F-EC3F-BEBD4E4819EA}"/>
                </a:ext>
              </a:extLst>
            </p:cNvPr>
            <p:cNvSpPr/>
            <p:nvPr/>
          </p:nvSpPr>
          <p:spPr>
            <a:xfrm>
              <a:off x="-4134963" y="2284788"/>
              <a:ext cx="1527793" cy="286273"/>
            </a:xfrm>
            <a:custGeom>
              <a:avLst/>
              <a:gdLst>
                <a:gd name="connsiteX0" fmla="*/ 1374255 w 1527793"/>
                <a:gd name="connsiteY0" fmla="*/ 8104 h 286273"/>
                <a:gd name="connsiteX1" fmla="*/ 1512185 w 1527793"/>
                <a:gd name="connsiteY1" fmla="*/ 93936 h 286273"/>
                <a:gd name="connsiteX2" fmla="*/ 1490652 w 1527793"/>
                <a:gd name="connsiteY2" fmla="*/ 206224 h 286273"/>
                <a:gd name="connsiteX3" fmla="*/ 1310255 w 1527793"/>
                <a:gd name="connsiteY3" fmla="*/ 277672 h 286273"/>
                <a:gd name="connsiteX4" fmla="*/ 862901 w 1527793"/>
                <a:gd name="connsiteY4" fmla="*/ 215342 h 286273"/>
                <a:gd name="connsiteX5" fmla="*/ 506302 w 1527793"/>
                <a:gd name="connsiteY5" fmla="*/ 66795 h 286273"/>
                <a:gd name="connsiteX6" fmla="*/ 296495 w 1527793"/>
                <a:gd name="connsiteY6" fmla="*/ 11529 h 286273"/>
                <a:gd name="connsiteX7" fmla="*/ 35146 w 1527793"/>
                <a:gd name="connsiteY7" fmla="*/ 65554 h 286273"/>
                <a:gd name="connsiteX8" fmla="*/ 8562 w 1527793"/>
                <a:gd name="connsiteY8" fmla="*/ 79124 h 286273"/>
                <a:gd name="connsiteX9" fmla="*/ 0 w 1527793"/>
                <a:gd name="connsiteY9" fmla="*/ 77455 h 286273"/>
                <a:gd name="connsiteX10" fmla="*/ 25257 w 1527793"/>
                <a:gd name="connsiteY10" fmla="*/ 59646 h 286273"/>
                <a:gd name="connsiteX11" fmla="*/ 420085 w 1527793"/>
                <a:gd name="connsiteY11" fmla="*/ 28995 h 286273"/>
                <a:gd name="connsiteX12" fmla="*/ 757933 w 1527793"/>
                <a:gd name="connsiteY12" fmla="*/ 160889 h 286273"/>
                <a:gd name="connsiteX13" fmla="*/ 1086321 w 1527793"/>
                <a:gd name="connsiteY13" fmla="*/ 267141 h 286273"/>
                <a:gd name="connsiteX14" fmla="*/ 1430762 w 1527793"/>
                <a:gd name="connsiteY14" fmla="*/ 229983 h 286273"/>
                <a:gd name="connsiteX15" fmla="*/ 1494034 w 1527793"/>
                <a:gd name="connsiteY15" fmla="*/ 183621 h 286273"/>
                <a:gd name="connsiteX16" fmla="*/ 1503280 w 1527793"/>
                <a:gd name="connsiteY16" fmla="*/ 104767 h 286273"/>
                <a:gd name="connsiteX17" fmla="*/ 1419889 w 1527793"/>
                <a:gd name="connsiteY17" fmla="*/ 30365 h 286273"/>
                <a:gd name="connsiteX18" fmla="*/ 1374297 w 1527793"/>
                <a:gd name="connsiteY18" fmla="*/ 8018 h 286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7793" h="286273">
                  <a:moveTo>
                    <a:pt x="1374255" y="8104"/>
                  </a:moveTo>
                  <a:cubicBezTo>
                    <a:pt x="1431790" y="17993"/>
                    <a:pt x="1481277" y="42137"/>
                    <a:pt x="1512185" y="93936"/>
                  </a:cubicBezTo>
                  <a:cubicBezTo>
                    <a:pt x="1538983" y="138928"/>
                    <a:pt x="1530935" y="173133"/>
                    <a:pt x="1490652" y="206224"/>
                  </a:cubicBezTo>
                  <a:cubicBezTo>
                    <a:pt x="1437954" y="249547"/>
                    <a:pt x="1375539" y="267227"/>
                    <a:pt x="1310255" y="277672"/>
                  </a:cubicBezTo>
                  <a:cubicBezTo>
                    <a:pt x="1154858" y="302544"/>
                    <a:pt x="1006568" y="270951"/>
                    <a:pt x="862901" y="215342"/>
                  </a:cubicBezTo>
                  <a:cubicBezTo>
                    <a:pt x="742865" y="168852"/>
                    <a:pt x="625397" y="115726"/>
                    <a:pt x="506302" y="66795"/>
                  </a:cubicBezTo>
                  <a:cubicBezTo>
                    <a:pt x="439006" y="39140"/>
                    <a:pt x="369442" y="19106"/>
                    <a:pt x="296495" y="11529"/>
                  </a:cubicBezTo>
                  <a:cubicBezTo>
                    <a:pt x="203428" y="1854"/>
                    <a:pt x="116740" y="20861"/>
                    <a:pt x="35146" y="65554"/>
                  </a:cubicBezTo>
                  <a:cubicBezTo>
                    <a:pt x="26413" y="70348"/>
                    <a:pt x="17509" y="74715"/>
                    <a:pt x="8562" y="79124"/>
                  </a:cubicBezTo>
                  <a:cubicBezTo>
                    <a:pt x="7620" y="79595"/>
                    <a:pt x="6036" y="78696"/>
                    <a:pt x="0" y="77455"/>
                  </a:cubicBezTo>
                  <a:cubicBezTo>
                    <a:pt x="10146" y="70263"/>
                    <a:pt x="17166" y="64012"/>
                    <a:pt x="25257" y="59646"/>
                  </a:cubicBezTo>
                  <a:cubicBezTo>
                    <a:pt x="152314" y="-8463"/>
                    <a:pt x="285536" y="-17624"/>
                    <a:pt x="420085" y="28995"/>
                  </a:cubicBezTo>
                  <a:cubicBezTo>
                    <a:pt x="534214" y="68550"/>
                    <a:pt x="645731" y="115811"/>
                    <a:pt x="757933" y="160889"/>
                  </a:cubicBezTo>
                  <a:cubicBezTo>
                    <a:pt x="864998" y="203912"/>
                    <a:pt x="972064" y="246850"/>
                    <a:pt x="1086321" y="267141"/>
                  </a:cubicBezTo>
                  <a:cubicBezTo>
                    <a:pt x="1204603" y="288161"/>
                    <a:pt x="1320700" y="283109"/>
                    <a:pt x="1430762" y="229983"/>
                  </a:cubicBezTo>
                  <a:cubicBezTo>
                    <a:pt x="1453965" y="218767"/>
                    <a:pt x="1475198" y="201515"/>
                    <a:pt x="1494034" y="183621"/>
                  </a:cubicBezTo>
                  <a:cubicBezTo>
                    <a:pt x="1520190" y="158792"/>
                    <a:pt x="1521603" y="136060"/>
                    <a:pt x="1503280" y="104767"/>
                  </a:cubicBezTo>
                  <a:cubicBezTo>
                    <a:pt x="1483588" y="71076"/>
                    <a:pt x="1453708" y="48302"/>
                    <a:pt x="1419889" y="30365"/>
                  </a:cubicBezTo>
                  <a:cubicBezTo>
                    <a:pt x="1404948" y="22445"/>
                    <a:pt x="1389537" y="15424"/>
                    <a:pt x="1374297" y="801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0" name="Freeform: Shape 69">
              <a:extLst>
                <a:ext uri="{FF2B5EF4-FFF2-40B4-BE49-F238E27FC236}">
                  <a16:creationId xmlns:a16="http://schemas.microsoft.com/office/drawing/2014/main" id="{B7F0C8BD-47A4-C6C5-346D-C000EF8D11EC}"/>
                </a:ext>
              </a:extLst>
            </p:cNvPr>
            <p:cNvSpPr/>
            <p:nvPr/>
          </p:nvSpPr>
          <p:spPr>
            <a:xfrm>
              <a:off x="-6549694" y="2307166"/>
              <a:ext cx="1502342" cy="291636"/>
            </a:xfrm>
            <a:custGeom>
              <a:avLst/>
              <a:gdLst>
                <a:gd name="connsiteX0" fmla="*/ 585032 w 1502342"/>
                <a:gd name="connsiteY0" fmla="*/ 235517 h 291636"/>
                <a:gd name="connsiteX1" fmla="*/ 560845 w 1502342"/>
                <a:gd name="connsiteY1" fmla="*/ 239712 h 291636"/>
                <a:gd name="connsiteX2" fmla="*/ 271969 w 1502342"/>
                <a:gd name="connsiteY2" fmla="*/ 291553 h 291636"/>
                <a:gd name="connsiteX3" fmla="*/ 32710 w 1502342"/>
                <a:gd name="connsiteY3" fmla="*/ 199557 h 291636"/>
                <a:gd name="connsiteX4" fmla="*/ 44054 w 1502342"/>
                <a:gd name="connsiteY4" fmla="*/ 39494 h 291636"/>
                <a:gd name="connsiteX5" fmla="*/ 63618 w 1502342"/>
                <a:gd name="connsiteY5" fmla="*/ 30076 h 291636"/>
                <a:gd name="connsiteX6" fmla="*/ 69440 w 1502342"/>
                <a:gd name="connsiteY6" fmla="*/ 37439 h 291636"/>
                <a:gd name="connsiteX7" fmla="*/ 50989 w 1502342"/>
                <a:gd name="connsiteY7" fmla="*/ 49939 h 291636"/>
                <a:gd name="connsiteX8" fmla="*/ 53258 w 1502342"/>
                <a:gd name="connsiteY8" fmla="*/ 207476 h 291636"/>
                <a:gd name="connsiteX9" fmla="*/ 290420 w 1502342"/>
                <a:gd name="connsiteY9" fmla="*/ 281879 h 291636"/>
                <a:gd name="connsiteX10" fmla="*/ 621890 w 1502342"/>
                <a:gd name="connsiteY10" fmla="*/ 205679 h 291636"/>
                <a:gd name="connsiteX11" fmla="*/ 995013 w 1502342"/>
                <a:gd name="connsiteY11" fmla="*/ 57774 h 291636"/>
                <a:gd name="connsiteX12" fmla="*/ 1269162 w 1502342"/>
                <a:gd name="connsiteY12" fmla="*/ 195 h 291636"/>
                <a:gd name="connsiteX13" fmla="*/ 1462145 w 1502342"/>
                <a:gd name="connsiteY13" fmla="*/ 41848 h 291636"/>
                <a:gd name="connsiteX14" fmla="*/ 1502342 w 1502342"/>
                <a:gd name="connsiteY14" fmla="*/ 70916 h 291636"/>
                <a:gd name="connsiteX15" fmla="*/ 1412401 w 1502342"/>
                <a:gd name="connsiteY15" fmla="*/ 33758 h 291636"/>
                <a:gd name="connsiteX16" fmla="*/ 1094030 w 1502342"/>
                <a:gd name="connsiteY16" fmla="*/ 36198 h 291636"/>
                <a:gd name="connsiteX17" fmla="*/ 743767 w 1502342"/>
                <a:gd name="connsiteY17" fmla="*/ 171731 h 291636"/>
                <a:gd name="connsiteX18" fmla="*/ 604253 w 1502342"/>
                <a:gd name="connsiteY18" fmla="*/ 225242 h 291636"/>
                <a:gd name="connsiteX19" fmla="*/ 584646 w 1502342"/>
                <a:gd name="connsiteY19" fmla="*/ 235987 h 291636"/>
                <a:gd name="connsiteX20" fmla="*/ 585117 w 1502342"/>
                <a:gd name="connsiteY20" fmla="*/ 235474 h 29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342" h="291636">
                  <a:moveTo>
                    <a:pt x="585032" y="235517"/>
                  </a:moveTo>
                  <a:cubicBezTo>
                    <a:pt x="576941" y="236887"/>
                    <a:pt x="568593" y="237272"/>
                    <a:pt x="560845" y="239712"/>
                  </a:cubicBezTo>
                  <a:cubicBezTo>
                    <a:pt x="466793" y="269464"/>
                    <a:pt x="371672" y="293223"/>
                    <a:pt x="271969" y="291553"/>
                  </a:cubicBezTo>
                  <a:cubicBezTo>
                    <a:pt x="180957" y="290055"/>
                    <a:pt x="99449" y="263984"/>
                    <a:pt x="32710" y="199557"/>
                  </a:cubicBezTo>
                  <a:cubicBezTo>
                    <a:pt x="-15108" y="153366"/>
                    <a:pt x="-9799" y="78151"/>
                    <a:pt x="44054" y="39494"/>
                  </a:cubicBezTo>
                  <a:cubicBezTo>
                    <a:pt x="49834" y="35342"/>
                    <a:pt x="57068" y="33158"/>
                    <a:pt x="63618" y="30076"/>
                  </a:cubicBezTo>
                  <a:cubicBezTo>
                    <a:pt x="65544" y="32516"/>
                    <a:pt x="67471" y="34999"/>
                    <a:pt x="69440" y="37439"/>
                  </a:cubicBezTo>
                  <a:cubicBezTo>
                    <a:pt x="63233" y="41549"/>
                    <a:pt x="56383" y="44974"/>
                    <a:pt x="50989" y="49939"/>
                  </a:cubicBezTo>
                  <a:cubicBezTo>
                    <a:pt x="-3763" y="100497"/>
                    <a:pt x="-3892" y="159659"/>
                    <a:pt x="53258" y="207476"/>
                  </a:cubicBezTo>
                  <a:cubicBezTo>
                    <a:pt x="121581" y="264627"/>
                    <a:pt x="203047" y="284276"/>
                    <a:pt x="290420" y="281879"/>
                  </a:cubicBezTo>
                  <a:cubicBezTo>
                    <a:pt x="405919" y="278754"/>
                    <a:pt x="515210" y="246733"/>
                    <a:pt x="621890" y="205679"/>
                  </a:cubicBezTo>
                  <a:cubicBezTo>
                    <a:pt x="746721" y="157604"/>
                    <a:pt x="870139" y="105848"/>
                    <a:pt x="995013" y="57774"/>
                  </a:cubicBezTo>
                  <a:cubicBezTo>
                    <a:pt x="1083029" y="23869"/>
                    <a:pt x="1173356" y="-2544"/>
                    <a:pt x="1269162" y="195"/>
                  </a:cubicBezTo>
                  <a:cubicBezTo>
                    <a:pt x="1335859" y="2122"/>
                    <a:pt x="1400971" y="13894"/>
                    <a:pt x="1462145" y="41848"/>
                  </a:cubicBezTo>
                  <a:cubicBezTo>
                    <a:pt x="1477085" y="48655"/>
                    <a:pt x="1490485" y="58801"/>
                    <a:pt x="1502342" y="70916"/>
                  </a:cubicBezTo>
                  <a:cubicBezTo>
                    <a:pt x="1472376" y="58458"/>
                    <a:pt x="1442966" y="44417"/>
                    <a:pt x="1412401" y="33758"/>
                  </a:cubicBezTo>
                  <a:cubicBezTo>
                    <a:pt x="1306192" y="-3272"/>
                    <a:pt x="1199127" y="-2459"/>
                    <a:pt x="1094030" y="36198"/>
                  </a:cubicBezTo>
                  <a:cubicBezTo>
                    <a:pt x="976563" y="79392"/>
                    <a:pt x="860507" y="126482"/>
                    <a:pt x="743767" y="171731"/>
                  </a:cubicBezTo>
                  <a:cubicBezTo>
                    <a:pt x="697319" y="189711"/>
                    <a:pt x="650701" y="207220"/>
                    <a:pt x="604253" y="225242"/>
                  </a:cubicBezTo>
                  <a:cubicBezTo>
                    <a:pt x="597361" y="227896"/>
                    <a:pt x="591196" y="232348"/>
                    <a:pt x="584646" y="235987"/>
                  </a:cubicBezTo>
                  <a:cubicBezTo>
                    <a:pt x="584646" y="236030"/>
                    <a:pt x="585117" y="235474"/>
                    <a:pt x="585117" y="23547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1" name="Freeform: Shape 70">
              <a:extLst>
                <a:ext uri="{FF2B5EF4-FFF2-40B4-BE49-F238E27FC236}">
                  <a16:creationId xmlns:a16="http://schemas.microsoft.com/office/drawing/2014/main" id="{0159E89E-1B65-CFD5-5E97-E7C88D785626}"/>
                </a:ext>
              </a:extLst>
            </p:cNvPr>
            <p:cNvSpPr/>
            <p:nvPr/>
          </p:nvSpPr>
          <p:spPr>
            <a:xfrm>
              <a:off x="-5411022" y="915470"/>
              <a:ext cx="411702" cy="185448"/>
            </a:xfrm>
            <a:custGeom>
              <a:avLst/>
              <a:gdLst>
                <a:gd name="connsiteX0" fmla="*/ 38665 w 411702"/>
                <a:gd name="connsiteY0" fmla="*/ 183265 h 185448"/>
                <a:gd name="connsiteX1" fmla="*/ 44188 w 411702"/>
                <a:gd name="connsiteY1" fmla="*/ 172948 h 185448"/>
                <a:gd name="connsiteX2" fmla="*/ 1336 w 411702"/>
                <a:gd name="connsiteY2" fmla="*/ 185449 h 185448"/>
                <a:gd name="connsiteX3" fmla="*/ 9 w 411702"/>
                <a:gd name="connsiteY3" fmla="*/ 155782 h 185448"/>
                <a:gd name="connsiteX4" fmla="*/ 5574 w 411702"/>
                <a:gd name="connsiteY4" fmla="*/ 142896 h 185448"/>
                <a:gd name="connsiteX5" fmla="*/ 223429 w 411702"/>
                <a:gd name="connsiteY5" fmla="*/ 20848 h 185448"/>
                <a:gd name="connsiteX6" fmla="*/ 293293 w 411702"/>
                <a:gd name="connsiteY6" fmla="*/ 5265 h 185448"/>
                <a:gd name="connsiteX7" fmla="*/ 411703 w 411702"/>
                <a:gd name="connsiteY7" fmla="*/ 0 h 185448"/>
                <a:gd name="connsiteX8" fmla="*/ 404554 w 411702"/>
                <a:gd name="connsiteY8" fmla="*/ 8176 h 185448"/>
                <a:gd name="connsiteX9" fmla="*/ 313499 w 411702"/>
                <a:gd name="connsiteY9" fmla="*/ 26370 h 185448"/>
                <a:gd name="connsiteX10" fmla="*/ 274457 w 411702"/>
                <a:gd name="connsiteY10" fmla="*/ 34504 h 185448"/>
                <a:gd name="connsiteX11" fmla="*/ 211185 w 411702"/>
                <a:gd name="connsiteY11" fmla="*/ 80909 h 185448"/>
                <a:gd name="connsiteX12" fmla="*/ 175012 w 411702"/>
                <a:gd name="connsiteY12" fmla="*/ 102399 h 185448"/>
                <a:gd name="connsiteX13" fmla="*/ 158702 w 411702"/>
                <a:gd name="connsiteY13" fmla="*/ 113958 h 185448"/>
                <a:gd name="connsiteX14" fmla="*/ 109557 w 411702"/>
                <a:gd name="connsiteY14" fmla="*/ 149617 h 185448"/>
                <a:gd name="connsiteX15" fmla="*/ 95301 w 411702"/>
                <a:gd name="connsiteY15" fmla="*/ 169524 h 185448"/>
                <a:gd name="connsiteX16" fmla="*/ 73640 w 411702"/>
                <a:gd name="connsiteY16" fmla="*/ 177572 h 185448"/>
                <a:gd name="connsiteX17" fmla="*/ 38580 w 411702"/>
                <a:gd name="connsiteY17" fmla="*/ 183308 h 18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1702" h="185448">
                  <a:moveTo>
                    <a:pt x="38665" y="183265"/>
                  </a:moveTo>
                  <a:cubicBezTo>
                    <a:pt x="40506" y="179798"/>
                    <a:pt x="42047" y="176930"/>
                    <a:pt x="44188" y="172948"/>
                  </a:cubicBezTo>
                  <a:cubicBezTo>
                    <a:pt x="29975" y="177101"/>
                    <a:pt x="16619" y="180996"/>
                    <a:pt x="1336" y="185449"/>
                  </a:cubicBezTo>
                  <a:cubicBezTo>
                    <a:pt x="1636" y="174190"/>
                    <a:pt x="17090" y="163487"/>
                    <a:pt x="9" y="155782"/>
                  </a:cubicBezTo>
                  <a:cubicBezTo>
                    <a:pt x="-162" y="155696"/>
                    <a:pt x="2192" y="144823"/>
                    <a:pt x="5574" y="142896"/>
                  </a:cubicBezTo>
                  <a:cubicBezTo>
                    <a:pt x="77836" y="101586"/>
                    <a:pt x="149755" y="59504"/>
                    <a:pt x="223429" y="20848"/>
                  </a:cubicBezTo>
                  <a:cubicBezTo>
                    <a:pt x="243892" y="10103"/>
                    <a:pt x="269577" y="7406"/>
                    <a:pt x="293293" y="5265"/>
                  </a:cubicBezTo>
                  <a:cubicBezTo>
                    <a:pt x="331950" y="1712"/>
                    <a:pt x="370949" y="1627"/>
                    <a:pt x="411703" y="0"/>
                  </a:cubicBezTo>
                  <a:cubicBezTo>
                    <a:pt x="409092" y="3082"/>
                    <a:pt x="407251" y="7577"/>
                    <a:pt x="404554" y="8176"/>
                  </a:cubicBezTo>
                  <a:cubicBezTo>
                    <a:pt x="374288" y="14598"/>
                    <a:pt x="343893" y="20420"/>
                    <a:pt x="313499" y="26370"/>
                  </a:cubicBezTo>
                  <a:cubicBezTo>
                    <a:pt x="300400" y="28939"/>
                    <a:pt x="285887" y="28682"/>
                    <a:pt x="274457" y="34504"/>
                  </a:cubicBezTo>
                  <a:cubicBezTo>
                    <a:pt x="251297" y="46277"/>
                    <a:pt x="222145" y="49016"/>
                    <a:pt x="211185" y="80909"/>
                  </a:cubicBezTo>
                  <a:cubicBezTo>
                    <a:pt x="207718" y="91012"/>
                    <a:pt x="187384" y="95122"/>
                    <a:pt x="175012" y="102399"/>
                  </a:cubicBezTo>
                  <a:cubicBezTo>
                    <a:pt x="169276" y="105738"/>
                    <a:pt x="164138" y="110062"/>
                    <a:pt x="158702" y="113958"/>
                  </a:cubicBezTo>
                  <a:cubicBezTo>
                    <a:pt x="142263" y="125730"/>
                    <a:pt x="125311" y="136946"/>
                    <a:pt x="109557" y="149617"/>
                  </a:cubicBezTo>
                  <a:cubicBezTo>
                    <a:pt x="103435" y="154540"/>
                    <a:pt x="99540" y="162546"/>
                    <a:pt x="95301" y="169524"/>
                  </a:cubicBezTo>
                  <a:cubicBezTo>
                    <a:pt x="90122" y="178043"/>
                    <a:pt x="88452" y="187589"/>
                    <a:pt x="73640" y="177572"/>
                  </a:cubicBezTo>
                  <a:cubicBezTo>
                    <a:pt x="66791" y="172948"/>
                    <a:pt x="51594" y="180825"/>
                    <a:pt x="38580" y="18330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2" name="Freeform: Shape 71">
              <a:extLst>
                <a:ext uri="{FF2B5EF4-FFF2-40B4-BE49-F238E27FC236}">
                  <a16:creationId xmlns:a16="http://schemas.microsoft.com/office/drawing/2014/main" id="{CB7BF1C5-D6B9-7EED-6B42-180267F743FC}"/>
                </a:ext>
              </a:extLst>
            </p:cNvPr>
            <p:cNvSpPr/>
            <p:nvPr/>
          </p:nvSpPr>
          <p:spPr>
            <a:xfrm>
              <a:off x="-4623522" y="46019"/>
              <a:ext cx="238768" cy="317813"/>
            </a:xfrm>
            <a:custGeom>
              <a:avLst/>
              <a:gdLst>
                <a:gd name="connsiteX0" fmla="*/ 172157 w 238768"/>
                <a:gd name="connsiteY0" fmla="*/ 193325 h 317813"/>
                <a:gd name="connsiteX1" fmla="*/ 175111 w 238768"/>
                <a:gd name="connsiteY1" fmla="*/ 242684 h 317813"/>
                <a:gd name="connsiteX2" fmla="*/ 170745 w 238768"/>
                <a:gd name="connsiteY2" fmla="*/ 244097 h 317813"/>
                <a:gd name="connsiteX3" fmla="*/ 162953 w 238768"/>
                <a:gd name="connsiteY3" fmla="*/ 225175 h 317813"/>
                <a:gd name="connsiteX4" fmla="*/ 151267 w 238768"/>
                <a:gd name="connsiteY4" fmla="*/ 235878 h 317813"/>
                <a:gd name="connsiteX5" fmla="*/ 145445 w 238768"/>
                <a:gd name="connsiteY5" fmla="*/ 205783 h 317813"/>
                <a:gd name="connsiteX6" fmla="*/ 134871 w 238768"/>
                <a:gd name="connsiteY6" fmla="*/ 223805 h 317813"/>
                <a:gd name="connsiteX7" fmla="*/ 125881 w 238768"/>
                <a:gd name="connsiteY7" fmla="*/ 209850 h 317813"/>
                <a:gd name="connsiteX8" fmla="*/ 116506 w 238768"/>
                <a:gd name="connsiteY8" fmla="*/ 216485 h 317813"/>
                <a:gd name="connsiteX9" fmla="*/ 109014 w 238768"/>
                <a:gd name="connsiteY9" fmla="*/ 197778 h 317813"/>
                <a:gd name="connsiteX10" fmla="*/ 102379 w 238768"/>
                <a:gd name="connsiteY10" fmla="*/ 207581 h 317813"/>
                <a:gd name="connsiteX11" fmla="*/ 68902 w 238768"/>
                <a:gd name="connsiteY11" fmla="*/ 198462 h 317813"/>
                <a:gd name="connsiteX12" fmla="*/ 60597 w 238768"/>
                <a:gd name="connsiteY12" fmla="*/ 211476 h 317813"/>
                <a:gd name="connsiteX13" fmla="*/ 48482 w 238768"/>
                <a:gd name="connsiteY13" fmla="*/ 194781 h 317813"/>
                <a:gd name="connsiteX14" fmla="*/ 40520 w 238768"/>
                <a:gd name="connsiteY14" fmla="*/ 206767 h 317813"/>
                <a:gd name="connsiteX15" fmla="*/ 27463 w 238768"/>
                <a:gd name="connsiteY15" fmla="*/ 188060 h 317813"/>
                <a:gd name="connsiteX16" fmla="*/ 24124 w 238768"/>
                <a:gd name="connsiteY16" fmla="*/ 199790 h 317813"/>
                <a:gd name="connsiteX17" fmla="*/ 19629 w 238768"/>
                <a:gd name="connsiteY17" fmla="*/ 200903 h 317813"/>
                <a:gd name="connsiteX18" fmla="*/ 16632 w 238768"/>
                <a:gd name="connsiteY18" fmla="*/ 177443 h 317813"/>
                <a:gd name="connsiteX19" fmla="*/ 35126 w 238768"/>
                <a:gd name="connsiteY19" fmla="*/ 168496 h 317813"/>
                <a:gd name="connsiteX20" fmla="*/ 101137 w 238768"/>
                <a:gd name="connsiteY20" fmla="*/ 163958 h 317813"/>
                <a:gd name="connsiteX21" fmla="*/ 168005 w 238768"/>
                <a:gd name="connsiteY21" fmla="*/ 172092 h 317813"/>
                <a:gd name="connsiteX22" fmla="*/ 207946 w 238768"/>
                <a:gd name="connsiteY22" fmla="*/ 154969 h 317813"/>
                <a:gd name="connsiteX23" fmla="*/ 188125 w 238768"/>
                <a:gd name="connsiteY23" fmla="*/ 118795 h 317813"/>
                <a:gd name="connsiteX24" fmla="*/ 114494 w 238768"/>
                <a:gd name="connsiteY24" fmla="*/ 114129 h 317813"/>
                <a:gd name="connsiteX25" fmla="*/ 42360 w 238768"/>
                <a:gd name="connsiteY25" fmla="*/ 116826 h 317813"/>
                <a:gd name="connsiteX26" fmla="*/ 493 w 238768"/>
                <a:gd name="connsiteY26" fmla="*/ 78469 h 317813"/>
                <a:gd name="connsiteX27" fmla="*/ 30203 w 238768"/>
                <a:gd name="connsiteY27" fmla="*/ 27269 h 317813"/>
                <a:gd name="connsiteX28" fmla="*/ 92918 w 238768"/>
                <a:gd name="connsiteY28" fmla="*/ 20420 h 317813"/>
                <a:gd name="connsiteX29" fmla="*/ 148184 w 238768"/>
                <a:gd name="connsiteY29" fmla="*/ 0 h 317813"/>
                <a:gd name="connsiteX30" fmla="*/ 150839 w 238768"/>
                <a:gd name="connsiteY30" fmla="*/ 18493 h 317813"/>
                <a:gd name="connsiteX31" fmla="*/ 179820 w 238768"/>
                <a:gd name="connsiteY31" fmla="*/ 35917 h 317813"/>
                <a:gd name="connsiteX32" fmla="*/ 177765 w 238768"/>
                <a:gd name="connsiteY32" fmla="*/ 41867 h 317813"/>
                <a:gd name="connsiteX33" fmla="*/ 87610 w 238768"/>
                <a:gd name="connsiteY33" fmla="*/ 32150 h 317813"/>
                <a:gd name="connsiteX34" fmla="*/ 33413 w 238768"/>
                <a:gd name="connsiteY34" fmla="*/ 38014 h 317813"/>
                <a:gd name="connsiteX35" fmla="*/ 12523 w 238768"/>
                <a:gd name="connsiteY35" fmla="*/ 77827 h 317813"/>
                <a:gd name="connsiteX36" fmla="*/ 44116 w 238768"/>
                <a:gd name="connsiteY36" fmla="*/ 104197 h 317813"/>
                <a:gd name="connsiteX37" fmla="*/ 118346 w 238768"/>
                <a:gd name="connsiteY37" fmla="*/ 98075 h 317813"/>
                <a:gd name="connsiteX38" fmla="*/ 167277 w 238768"/>
                <a:gd name="connsiteY38" fmla="*/ 95207 h 317813"/>
                <a:gd name="connsiteX39" fmla="*/ 230677 w 238768"/>
                <a:gd name="connsiteY39" fmla="*/ 133350 h 317813"/>
                <a:gd name="connsiteX40" fmla="*/ 200882 w 238768"/>
                <a:gd name="connsiteY40" fmla="*/ 198462 h 317813"/>
                <a:gd name="connsiteX41" fmla="*/ 238768 w 238768"/>
                <a:gd name="connsiteY41" fmla="*/ 317814 h 317813"/>
                <a:gd name="connsiteX42" fmla="*/ 205677 w 238768"/>
                <a:gd name="connsiteY42" fmla="*/ 274919 h 317813"/>
                <a:gd name="connsiteX43" fmla="*/ 172157 w 238768"/>
                <a:gd name="connsiteY43" fmla="*/ 193325 h 3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38768" h="317813">
                  <a:moveTo>
                    <a:pt x="172157" y="193325"/>
                  </a:moveTo>
                  <a:cubicBezTo>
                    <a:pt x="173399" y="213831"/>
                    <a:pt x="174255" y="228258"/>
                    <a:pt x="175111" y="242684"/>
                  </a:cubicBezTo>
                  <a:cubicBezTo>
                    <a:pt x="173656" y="243155"/>
                    <a:pt x="172200" y="243626"/>
                    <a:pt x="170745" y="244097"/>
                  </a:cubicBezTo>
                  <a:cubicBezTo>
                    <a:pt x="168262" y="238061"/>
                    <a:pt x="165779" y="232025"/>
                    <a:pt x="162953" y="225175"/>
                  </a:cubicBezTo>
                  <a:cubicBezTo>
                    <a:pt x="159315" y="228514"/>
                    <a:pt x="156018" y="231554"/>
                    <a:pt x="151267" y="235878"/>
                  </a:cubicBezTo>
                  <a:cubicBezTo>
                    <a:pt x="149340" y="225860"/>
                    <a:pt x="147799" y="217941"/>
                    <a:pt x="145445" y="205783"/>
                  </a:cubicBezTo>
                  <a:cubicBezTo>
                    <a:pt x="140907" y="213574"/>
                    <a:pt x="138381" y="217812"/>
                    <a:pt x="134871" y="223805"/>
                  </a:cubicBezTo>
                  <a:cubicBezTo>
                    <a:pt x="131532" y="218583"/>
                    <a:pt x="128749" y="214259"/>
                    <a:pt x="125881" y="209850"/>
                  </a:cubicBezTo>
                  <a:cubicBezTo>
                    <a:pt x="123141" y="211776"/>
                    <a:pt x="120401" y="213745"/>
                    <a:pt x="116506" y="216485"/>
                  </a:cubicBezTo>
                  <a:cubicBezTo>
                    <a:pt x="113980" y="210192"/>
                    <a:pt x="111711" y="204499"/>
                    <a:pt x="109014" y="197778"/>
                  </a:cubicBezTo>
                  <a:cubicBezTo>
                    <a:pt x="106317" y="201759"/>
                    <a:pt x="104134" y="205012"/>
                    <a:pt x="102379" y="207581"/>
                  </a:cubicBezTo>
                  <a:cubicBezTo>
                    <a:pt x="91334" y="204584"/>
                    <a:pt x="80931" y="201759"/>
                    <a:pt x="68902" y="198462"/>
                  </a:cubicBezTo>
                  <a:cubicBezTo>
                    <a:pt x="67104" y="201288"/>
                    <a:pt x="64322" y="205654"/>
                    <a:pt x="60597" y="211476"/>
                  </a:cubicBezTo>
                  <a:cubicBezTo>
                    <a:pt x="55888" y="204969"/>
                    <a:pt x="52292" y="200089"/>
                    <a:pt x="48482" y="194781"/>
                  </a:cubicBezTo>
                  <a:cubicBezTo>
                    <a:pt x="45828" y="198762"/>
                    <a:pt x="43559" y="202144"/>
                    <a:pt x="40520" y="206767"/>
                  </a:cubicBezTo>
                  <a:cubicBezTo>
                    <a:pt x="36239" y="200646"/>
                    <a:pt x="32728" y="195594"/>
                    <a:pt x="27463" y="188060"/>
                  </a:cubicBezTo>
                  <a:cubicBezTo>
                    <a:pt x="26050" y="193111"/>
                    <a:pt x="25066" y="196450"/>
                    <a:pt x="24124" y="199790"/>
                  </a:cubicBezTo>
                  <a:cubicBezTo>
                    <a:pt x="22626" y="200175"/>
                    <a:pt x="21127" y="200560"/>
                    <a:pt x="19629" y="200903"/>
                  </a:cubicBezTo>
                  <a:cubicBezTo>
                    <a:pt x="18302" y="192983"/>
                    <a:pt x="14278" y="184079"/>
                    <a:pt x="16632" y="177443"/>
                  </a:cubicBezTo>
                  <a:cubicBezTo>
                    <a:pt x="18302" y="172734"/>
                    <a:pt x="28405" y="169224"/>
                    <a:pt x="35126" y="168496"/>
                  </a:cubicBezTo>
                  <a:cubicBezTo>
                    <a:pt x="57044" y="166013"/>
                    <a:pt x="79176" y="163359"/>
                    <a:pt x="101137" y="163958"/>
                  </a:cubicBezTo>
                  <a:cubicBezTo>
                    <a:pt x="123526" y="164558"/>
                    <a:pt x="146087" y="167554"/>
                    <a:pt x="168005" y="172092"/>
                  </a:cubicBezTo>
                  <a:cubicBezTo>
                    <a:pt x="188125" y="176287"/>
                    <a:pt x="202124" y="172092"/>
                    <a:pt x="207946" y="154969"/>
                  </a:cubicBezTo>
                  <a:cubicBezTo>
                    <a:pt x="214453" y="135961"/>
                    <a:pt x="204607" y="121963"/>
                    <a:pt x="188125" y="118795"/>
                  </a:cubicBezTo>
                  <a:cubicBezTo>
                    <a:pt x="164152" y="114214"/>
                    <a:pt x="139109" y="114257"/>
                    <a:pt x="114494" y="114129"/>
                  </a:cubicBezTo>
                  <a:cubicBezTo>
                    <a:pt x="90435" y="114000"/>
                    <a:pt x="66291" y="118153"/>
                    <a:pt x="42360" y="116826"/>
                  </a:cubicBezTo>
                  <a:cubicBezTo>
                    <a:pt x="17831" y="115456"/>
                    <a:pt x="3447" y="100087"/>
                    <a:pt x="493" y="78469"/>
                  </a:cubicBezTo>
                  <a:cubicBezTo>
                    <a:pt x="-2503" y="56636"/>
                    <a:pt x="8242" y="33733"/>
                    <a:pt x="30203" y="27269"/>
                  </a:cubicBezTo>
                  <a:cubicBezTo>
                    <a:pt x="50109" y="21447"/>
                    <a:pt x="71941" y="20334"/>
                    <a:pt x="92918" y="20420"/>
                  </a:cubicBezTo>
                  <a:cubicBezTo>
                    <a:pt x="113338" y="20548"/>
                    <a:pt x="132987" y="22261"/>
                    <a:pt x="148184" y="0"/>
                  </a:cubicBezTo>
                  <a:cubicBezTo>
                    <a:pt x="149554" y="9504"/>
                    <a:pt x="150367" y="15326"/>
                    <a:pt x="150839" y="18493"/>
                  </a:cubicBezTo>
                  <a:cubicBezTo>
                    <a:pt x="161498" y="24915"/>
                    <a:pt x="170659" y="30394"/>
                    <a:pt x="179820" y="35917"/>
                  </a:cubicBezTo>
                  <a:cubicBezTo>
                    <a:pt x="179135" y="37886"/>
                    <a:pt x="178450" y="39898"/>
                    <a:pt x="177765" y="41867"/>
                  </a:cubicBezTo>
                  <a:cubicBezTo>
                    <a:pt x="147713" y="38442"/>
                    <a:pt x="117747" y="33648"/>
                    <a:pt x="87610" y="32150"/>
                  </a:cubicBezTo>
                  <a:cubicBezTo>
                    <a:pt x="69630" y="31251"/>
                    <a:pt x="50580" y="32834"/>
                    <a:pt x="33413" y="38014"/>
                  </a:cubicBezTo>
                  <a:cubicBezTo>
                    <a:pt x="15819" y="43323"/>
                    <a:pt x="9226" y="59847"/>
                    <a:pt x="12523" y="77827"/>
                  </a:cubicBezTo>
                  <a:cubicBezTo>
                    <a:pt x="15562" y="94522"/>
                    <a:pt x="27292" y="104711"/>
                    <a:pt x="44116" y="104197"/>
                  </a:cubicBezTo>
                  <a:cubicBezTo>
                    <a:pt x="68902" y="103427"/>
                    <a:pt x="93603" y="100045"/>
                    <a:pt x="118346" y="98075"/>
                  </a:cubicBezTo>
                  <a:cubicBezTo>
                    <a:pt x="134657" y="96791"/>
                    <a:pt x="151010" y="94779"/>
                    <a:pt x="167277" y="95207"/>
                  </a:cubicBezTo>
                  <a:cubicBezTo>
                    <a:pt x="199213" y="96106"/>
                    <a:pt x="225540" y="112031"/>
                    <a:pt x="230677" y="133350"/>
                  </a:cubicBezTo>
                  <a:cubicBezTo>
                    <a:pt x="237869" y="163359"/>
                    <a:pt x="223357" y="183950"/>
                    <a:pt x="200882" y="198462"/>
                  </a:cubicBezTo>
                  <a:cubicBezTo>
                    <a:pt x="213511" y="238275"/>
                    <a:pt x="225883" y="277188"/>
                    <a:pt x="238768" y="317814"/>
                  </a:cubicBezTo>
                  <a:cubicBezTo>
                    <a:pt x="227552" y="303259"/>
                    <a:pt x="216636" y="289089"/>
                    <a:pt x="205677" y="274919"/>
                  </a:cubicBezTo>
                  <a:cubicBezTo>
                    <a:pt x="193176" y="252102"/>
                    <a:pt x="197500" y="221108"/>
                    <a:pt x="172157" y="19332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3" name="Freeform: Shape 72">
              <a:extLst>
                <a:ext uri="{FF2B5EF4-FFF2-40B4-BE49-F238E27FC236}">
                  <a16:creationId xmlns:a16="http://schemas.microsoft.com/office/drawing/2014/main" id="{3436618E-2CDB-B24B-1BCF-2CDA6F974E6A}"/>
                </a:ext>
              </a:extLst>
            </p:cNvPr>
            <p:cNvSpPr/>
            <p:nvPr/>
          </p:nvSpPr>
          <p:spPr>
            <a:xfrm>
              <a:off x="-5605112" y="831735"/>
              <a:ext cx="171153" cy="333353"/>
            </a:xfrm>
            <a:custGeom>
              <a:avLst/>
              <a:gdLst>
                <a:gd name="connsiteX0" fmla="*/ 29113 w 171153"/>
                <a:gd name="connsiteY0" fmla="*/ 0 h 333353"/>
                <a:gd name="connsiteX1" fmla="*/ 38360 w 171153"/>
                <a:gd name="connsiteY1" fmla="*/ 61388 h 333353"/>
                <a:gd name="connsiteX2" fmla="*/ 89516 w 171153"/>
                <a:gd name="connsiteY2" fmla="*/ 151972 h 333353"/>
                <a:gd name="connsiteX3" fmla="*/ 151889 w 171153"/>
                <a:gd name="connsiteY3" fmla="*/ 206553 h 333353"/>
                <a:gd name="connsiteX4" fmla="*/ 171153 w 171153"/>
                <a:gd name="connsiteY4" fmla="*/ 250861 h 333353"/>
                <a:gd name="connsiteX5" fmla="*/ 165074 w 171153"/>
                <a:gd name="connsiteY5" fmla="*/ 253429 h 333353"/>
                <a:gd name="connsiteX6" fmla="*/ 139303 w 171153"/>
                <a:gd name="connsiteY6" fmla="*/ 204413 h 333353"/>
                <a:gd name="connsiteX7" fmla="*/ 126803 w 171153"/>
                <a:gd name="connsiteY7" fmla="*/ 333354 h 333353"/>
                <a:gd name="connsiteX8" fmla="*/ 126803 w 171153"/>
                <a:gd name="connsiteY8" fmla="*/ 247564 h 333353"/>
                <a:gd name="connsiteX9" fmla="*/ 124320 w 171153"/>
                <a:gd name="connsiteY9" fmla="*/ 247564 h 333353"/>
                <a:gd name="connsiteX10" fmla="*/ 119996 w 171153"/>
                <a:gd name="connsiteY10" fmla="*/ 321581 h 333353"/>
                <a:gd name="connsiteX11" fmla="*/ 110578 w 171153"/>
                <a:gd name="connsiteY11" fmla="*/ 322823 h 333353"/>
                <a:gd name="connsiteX12" fmla="*/ 66100 w 171153"/>
                <a:gd name="connsiteY12" fmla="*/ 201117 h 333353"/>
                <a:gd name="connsiteX13" fmla="*/ 92427 w 171153"/>
                <a:gd name="connsiteY13" fmla="*/ 257196 h 333353"/>
                <a:gd name="connsiteX14" fmla="*/ 86991 w 171153"/>
                <a:gd name="connsiteY14" fmla="*/ 260407 h 333353"/>
                <a:gd name="connsiteX15" fmla="*/ 76460 w 171153"/>
                <a:gd name="connsiteY15" fmla="*/ 244611 h 333353"/>
                <a:gd name="connsiteX16" fmla="*/ 31853 w 171153"/>
                <a:gd name="connsiteY16" fmla="*/ 196536 h 333353"/>
                <a:gd name="connsiteX17" fmla="*/ 2657 w 171153"/>
                <a:gd name="connsiteY17" fmla="*/ 146578 h 333353"/>
                <a:gd name="connsiteX18" fmla="*/ 131 w 171153"/>
                <a:gd name="connsiteY18" fmla="*/ 67638 h 333353"/>
                <a:gd name="connsiteX19" fmla="*/ 10577 w 171153"/>
                <a:gd name="connsiteY19" fmla="*/ 38699 h 333353"/>
                <a:gd name="connsiteX20" fmla="*/ 20209 w 171153"/>
                <a:gd name="connsiteY20" fmla="*/ 54539 h 333353"/>
                <a:gd name="connsiteX21" fmla="*/ 26930 w 171153"/>
                <a:gd name="connsiteY21" fmla="*/ 51628 h 333353"/>
                <a:gd name="connsiteX22" fmla="*/ 23933 w 171153"/>
                <a:gd name="connsiteY22" fmla="*/ 856 h 333353"/>
                <a:gd name="connsiteX23" fmla="*/ 29198 w 171153"/>
                <a:gd name="connsiteY23" fmla="*/ 0 h 33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153" h="333353">
                  <a:moveTo>
                    <a:pt x="29113" y="0"/>
                  </a:moveTo>
                  <a:cubicBezTo>
                    <a:pt x="32324" y="20463"/>
                    <a:pt x="37461" y="40840"/>
                    <a:pt x="38360" y="61388"/>
                  </a:cubicBezTo>
                  <a:cubicBezTo>
                    <a:pt x="40115" y="100815"/>
                    <a:pt x="56296" y="129797"/>
                    <a:pt x="89516" y="151972"/>
                  </a:cubicBezTo>
                  <a:cubicBezTo>
                    <a:pt x="112376" y="167212"/>
                    <a:pt x="133524" y="186091"/>
                    <a:pt x="151889" y="206553"/>
                  </a:cubicBezTo>
                  <a:cubicBezTo>
                    <a:pt x="162078" y="217941"/>
                    <a:pt x="164946" y="235878"/>
                    <a:pt x="171153" y="250861"/>
                  </a:cubicBezTo>
                  <a:cubicBezTo>
                    <a:pt x="169141" y="251717"/>
                    <a:pt x="167086" y="252573"/>
                    <a:pt x="165074" y="253429"/>
                  </a:cubicBezTo>
                  <a:cubicBezTo>
                    <a:pt x="156470" y="237076"/>
                    <a:pt x="147908" y="220723"/>
                    <a:pt x="139303" y="204413"/>
                  </a:cubicBezTo>
                  <a:cubicBezTo>
                    <a:pt x="160280" y="250690"/>
                    <a:pt x="158953" y="293156"/>
                    <a:pt x="126803" y="333354"/>
                  </a:cubicBezTo>
                  <a:lnTo>
                    <a:pt x="126803" y="247564"/>
                  </a:lnTo>
                  <a:lnTo>
                    <a:pt x="124320" y="247564"/>
                  </a:lnTo>
                  <a:cubicBezTo>
                    <a:pt x="122865" y="272222"/>
                    <a:pt x="121409" y="296923"/>
                    <a:pt x="119996" y="321581"/>
                  </a:cubicBezTo>
                  <a:cubicBezTo>
                    <a:pt x="116871" y="322009"/>
                    <a:pt x="113703" y="322395"/>
                    <a:pt x="110578" y="322823"/>
                  </a:cubicBezTo>
                  <a:cubicBezTo>
                    <a:pt x="121067" y="272222"/>
                    <a:pt x="104243" y="232453"/>
                    <a:pt x="66100" y="201117"/>
                  </a:cubicBezTo>
                  <a:lnTo>
                    <a:pt x="92427" y="257196"/>
                  </a:lnTo>
                  <a:cubicBezTo>
                    <a:pt x="90629" y="258267"/>
                    <a:pt x="88789" y="259337"/>
                    <a:pt x="86991" y="260407"/>
                  </a:cubicBezTo>
                  <a:cubicBezTo>
                    <a:pt x="83523" y="255099"/>
                    <a:pt x="80612" y="249320"/>
                    <a:pt x="76460" y="244611"/>
                  </a:cubicBezTo>
                  <a:cubicBezTo>
                    <a:pt x="61947" y="228215"/>
                    <a:pt x="48548" y="210406"/>
                    <a:pt x="31853" y="196536"/>
                  </a:cubicBezTo>
                  <a:cubicBezTo>
                    <a:pt x="15371" y="182837"/>
                    <a:pt x="4241" y="167426"/>
                    <a:pt x="2657" y="146578"/>
                  </a:cubicBezTo>
                  <a:cubicBezTo>
                    <a:pt x="645" y="120336"/>
                    <a:pt x="-383" y="93923"/>
                    <a:pt x="131" y="67638"/>
                  </a:cubicBezTo>
                  <a:cubicBezTo>
                    <a:pt x="302" y="58606"/>
                    <a:pt x="6424" y="49701"/>
                    <a:pt x="10577" y="38699"/>
                  </a:cubicBezTo>
                  <a:cubicBezTo>
                    <a:pt x="12931" y="42552"/>
                    <a:pt x="16570" y="48545"/>
                    <a:pt x="20209" y="54539"/>
                  </a:cubicBezTo>
                  <a:cubicBezTo>
                    <a:pt x="22435" y="53554"/>
                    <a:pt x="24704" y="52612"/>
                    <a:pt x="26930" y="51628"/>
                  </a:cubicBezTo>
                  <a:cubicBezTo>
                    <a:pt x="25945" y="34718"/>
                    <a:pt x="24960" y="17809"/>
                    <a:pt x="23933" y="856"/>
                  </a:cubicBezTo>
                  <a:cubicBezTo>
                    <a:pt x="25688" y="557"/>
                    <a:pt x="27443" y="300"/>
                    <a:pt x="29198"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4" name="Freeform: Shape 73">
              <a:extLst>
                <a:ext uri="{FF2B5EF4-FFF2-40B4-BE49-F238E27FC236}">
                  <a16:creationId xmlns:a16="http://schemas.microsoft.com/office/drawing/2014/main" id="{D3E57579-8241-B7C4-0C1A-F2B28282DEAA}"/>
                </a:ext>
              </a:extLst>
            </p:cNvPr>
            <p:cNvSpPr/>
            <p:nvPr/>
          </p:nvSpPr>
          <p:spPr>
            <a:xfrm>
              <a:off x="-6294272" y="2303064"/>
              <a:ext cx="123944" cy="242317"/>
            </a:xfrm>
            <a:custGeom>
              <a:avLst/>
              <a:gdLst>
                <a:gd name="connsiteX0" fmla="*/ 18688 w 123944"/>
                <a:gd name="connsiteY0" fmla="*/ 77158 h 242317"/>
                <a:gd name="connsiteX1" fmla="*/ 48398 w 123944"/>
                <a:gd name="connsiteY1" fmla="*/ 114787 h 242317"/>
                <a:gd name="connsiteX2" fmla="*/ 103579 w 123944"/>
                <a:gd name="connsiteY2" fmla="*/ 87475 h 242317"/>
                <a:gd name="connsiteX3" fmla="*/ 96387 w 123944"/>
                <a:gd name="connsiteY3" fmla="*/ 58451 h 242317"/>
                <a:gd name="connsiteX4" fmla="*/ 30632 w 123944"/>
                <a:gd name="connsiteY4" fmla="*/ 13202 h 242317"/>
                <a:gd name="connsiteX5" fmla="*/ 10555 w 123944"/>
                <a:gd name="connsiteY5" fmla="*/ 6267 h 242317"/>
                <a:gd name="connsiteX6" fmla="*/ 13851 w 123944"/>
                <a:gd name="connsiteY6" fmla="*/ 1601 h 242317"/>
                <a:gd name="connsiteX7" fmla="*/ 123271 w 123944"/>
                <a:gd name="connsiteY7" fmla="*/ 100832 h 242317"/>
                <a:gd name="connsiteX8" fmla="*/ 108544 w 123944"/>
                <a:gd name="connsiteY8" fmla="*/ 197880 h 242317"/>
                <a:gd name="connsiteX9" fmla="*/ 27892 w 123944"/>
                <a:gd name="connsiteY9" fmla="*/ 237350 h 242317"/>
                <a:gd name="connsiteX10" fmla="*/ 14236 w 123944"/>
                <a:gd name="connsiteY10" fmla="*/ 212264 h 242317"/>
                <a:gd name="connsiteX11" fmla="*/ 42105 w 123944"/>
                <a:gd name="connsiteY11" fmla="*/ 215132 h 242317"/>
                <a:gd name="connsiteX12" fmla="*/ 43132 w 123944"/>
                <a:gd name="connsiteY12" fmla="*/ 212221 h 242317"/>
                <a:gd name="connsiteX13" fmla="*/ 31959 w 123944"/>
                <a:gd name="connsiteY13" fmla="*/ 205928 h 242317"/>
                <a:gd name="connsiteX14" fmla="*/ 709 w 123944"/>
                <a:gd name="connsiteY14" fmla="*/ 151090 h 242317"/>
                <a:gd name="connsiteX15" fmla="*/ 2250 w 123944"/>
                <a:gd name="connsiteY15" fmla="*/ 104214 h 242317"/>
                <a:gd name="connsiteX16" fmla="*/ 12524 w 123944"/>
                <a:gd name="connsiteY16" fmla="*/ 74633 h 242317"/>
                <a:gd name="connsiteX17" fmla="*/ 18688 w 123944"/>
                <a:gd name="connsiteY17" fmla="*/ 77158 h 2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944" h="242317">
                  <a:moveTo>
                    <a:pt x="18688" y="77158"/>
                  </a:moveTo>
                  <a:cubicBezTo>
                    <a:pt x="19245" y="102844"/>
                    <a:pt x="26180" y="111663"/>
                    <a:pt x="48398" y="114787"/>
                  </a:cubicBezTo>
                  <a:cubicBezTo>
                    <a:pt x="69717" y="117784"/>
                    <a:pt x="100668" y="104000"/>
                    <a:pt x="103579" y="87475"/>
                  </a:cubicBezTo>
                  <a:cubicBezTo>
                    <a:pt x="105205" y="78229"/>
                    <a:pt x="102722" y="63674"/>
                    <a:pt x="96387" y="58451"/>
                  </a:cubicBezTo>
                  <a:cubicBezTo>
                    <a:pt x="75924" y="41541"/>
                    <a:pt x="53064" y="27586"/>
                    <a:pt x="30632" y="13202"/>
                  </a:cubicBezTo>
                  <a:cubicBezTo>
                    <a:pt x="24981" y="9563"/>
                    <a:pt x="17618" y="8621"/>
                    <a:pt x="10555" y="6267"/>
                  </a:cubicBezTo>
                  <a:cubicBezTo>
                    <a:pt x="12310" y="3698"/>
                    <a:pt x="12866" y="1815"/>
                    <a:pt x="13851" y="1601"/>
                  </a:cubicBezTo>
                  <a:cubicBezTo>
                    <a:pt x="67790" y="-10386"/>
                    <a:pt x="131190" y="47149"/>
                    <a:pt x="123271" y="100832"/>
                  </a:cubicBezTo>
                  <a:cubicBezTo>
                    <a:pt x="118476" y="133195"/>
                    <a:pt x="114366" y="165730"/>
                    <a:pt x="108544" y="197880"/>
                  </a:cubicBezTo>
                  <a:cubicBezTo>
                    <a:pt x="102637" y="230286"/>
                    <a:pt x="57174" y="252761"/>
                    <a:pt x="27892" y="237350"/>
                  </a:cubicBezTo>
                  <a:cubicBezTo>
                    <a:pt x="21728" y="234096"/>
                    <a:pt x="19716" y="222837"/>
                    <a:pt x="14236" y="212264"/>
                  </a:cubicBezTo>
                  <a:cubicBezTo>
                    <a:pt x="27036" y="213591"/>
                    <a:pt x="34570" y="214361"/>
                    <a:pt x="42105" y="215132"/>
                  </a:cubicBezTo>
                  <a:cubicBezTo>
                    <a:pt x="42447" y="214147"/>
                    <a:pt x="42790" y="213205"/>
                    <a:pt x="43132" y="212221"/>
                  </a:cubicBezTo>
                  <a:cubicBezTo>
                    <a:pt x="39408" y="210123"/>
                    <a:pt x="35598" y="208197"/>
                    <a:pt x="31959" y="205928"/>
                  </a:cubicBezTo>
                  <a:cubicBezTo>
                    <a:pt x="11796" y="193256"/>
                    <a:pt x="-3530" y="178530"/>
                    <a:pt x="709" y="151090"/>
                  </a:cubicBezTo>
                  <a:cubicBezTo>
                    <a:pt x="3063" y="135764"/>
                    <a:pt x="323" y="119668"/>
                    <a:pt x="2250" y="104214"/>
                  </a:cubicBezTo>
                  <a:cubicBezTo>
                    <a:pt x="3491" y="94111"/>
                    <a:pt x="8971" y="84479"/>
                    <a:pt x="12524" y="74633"/>
                  </a:cubicBezTo>
                  <a:cubicBezTo>
                    <a:pt x="14579" y="75489"/>
                    <a:pt x="16633" y="76302"/>
                    <a:pt x="18688" y="7715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5" name="Freeform: Shape 74">
              <a:extLst>
                <a:ext uri="{FF2B5EF4-FFF2-40B4-BE49-F238E27FC236}">
                  <a16:creationId xmlns:a16="http://schemas.microsoft.com/office/drawing/2014/main" id="{91F3B78A-617B-78BF-0E73-43593BE1F7E8}"/>
                </a:ext>
              </a:extLst>
            </p:cNvPr>
            <p:cNvSpPr/>
            <p:nvPr/>
          </p:nvSpPr>
          <p:spPr>
            <a:xfrm>
              <a:off x="-6095163" y="560545"/>
              <a:ext cx="228361" cy="155477"/>
            </a:xfrm>
            <a:custGeom>
              <a:avLst/>
              <a:gdLst>
                <a:gd name="connsiteX0" fmla="*/ 194928 w 228361"/>
                <a:gd name="connsiteY0" fmla="*/ 20629 h 155477"/>
                <a:gd name="connsiteX1" fmla="*/ 228362 w 228361"/>
                <a:gd name="connsiteY1" fmla="*/ 63695 h 155477"/>
                <a:gd name="connsiteX2" fmla="*/ 223610 w 228361"/>
                <a:gd name="connsiteY2" fmla="*/ 67719 h 155477"/>
                <a:gd name="connsiteX3" fmla="*/ 199723 w 228361"/>
                <a:gd name="connsiteY3" fmla="*/ 53506 h 155477"/>
                <a:gd name="connsiteX4" fmla="*/ 216204 w 228361"/>
                <a:gd name="connsiteY4" fmla="*/ 78336 h 155477"/>
                <a:gd name="connsiteX5" fmla="*/ 78659 w 228361"/>
                <a:gd name="connsiteY5" fmla="*/ 63609 h 155477"/>
                <a:gd name="connsiteX6" fmla="*/ 114319 w 228361"/>
                <a:gd name="connsiteY6" fmla="*/ 63781 h 155477"/>
                <a:gd name="connsiteX7" fmla="*/ 152247 w 228361"/>
                <a:gd name="connsiteY7" fmla="*/ 69132 h 155477"/>
                <a:gd name="connsiteX8" fmla="*/ 182342 w 228361"/>
                <a:gd name="connsiteY8" fmla="*/ 91521 h 155477"/>
                <a:gd name="connsiteX9" fmla="*/ 143386 w 228361"/>
                <a:gd name="connsiteY9" fmla="*/ 99312 h 155477"/>
                <a:gd name="connsiteX10" fmla="*/ 84310 w 228361"/>
                <a:gd name="connsiteY10" fmla="*/ 95117 h 155477"/>
                <a:gd name="connsiteX11" fmla="*/ 25319 w 228361"/>
                <a:gd name="connsiteY11" fmla="*/ 136342 h 155477"/>
                <a:gd name="connsiteX12" fmla="*/ 29600 w 228361"/>
                <a:gd name="connsiteY12" fmla="*/ 100254 h 155477"/>
                <a:gd name="connsiteX13" fmla="*/ 22065 w 228361"/>
                <a:gd name="connsiteY13" fmla="*/ 98584 h 155477"/>
                <a:gd name="connsiteX14" fmla="*/ 7639 w 228361"/>
                <a:gd name="connsiteY14" fmla="*/ 155477 h 155477"/>
                <a:gd name="connsiteX15" fmla="*/ 6269 w 228361"/>
                <a:gd name="connsiteY15" fmla="*/ 83815 h 155477"/>
                <a:gd name="connsiteX16" fmla="*/ 182214 w 228361"/>
                <a:gd name="connsiteY16" fmla="*/ 15963 h 155477"/>
                <a:gd name="connsiteX17" fmla="*/ 195570 w 228361"/>
                <a:gd name="connsiteY17" fmla="*/ 21357 h 155477"/>
                <a:gd name="connsiteX18" fmla="*/ 194842 w 228361"/>
                <a:gd name="connsiteY18" fmla="*/ 20629 h 15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8361" h="155477">
                  <a:moveTo>
                    <a:pt x="194928" y="20629"/>
                  </a:moveTo>
                  <a:cubicBezTo>
                    <a:pt x="206058" y="34970"/>
                    <a:pt x="217232" y="49354"/>
                    <a:pt x="228362" y="63695"/>
                  </a:cubicBezTo>
                  <a:cubicBezTo>
                    <a:pt x="226778" y="65022"/>
                    <a:pt x="225194" y="66392"/>
                    <a:pt x="223610" y="67719"/>
                  </a:cubicBezTo>
                  <a:cubicBezTo>
                    <a:pt x="217146" y="63866"/>
                    <a:pt x="210639" y="60013"/>
                    <a:pt x="199723" y="53506"/>
                  </a:cubicBezTo>
                  <a:cubicBezTo>
                    <a:pt x="205630" y="62368"/>
                    <a:pt x="209012" y="67505"/>
                    <a:pt x="216204" y="78336"/>
                  </a:cubicBezTo>
                  <a:cubicBezTo>
                    <a:pt x="167873" y="60013"/>
                    <a:pt x="124593" y="46957"/>
                    <a:pt x="78659" y="63609"/>
                  </a:cubicBezTo>
                  <a:cubicBezTo>
                    <a:pt x="90560" y="63609"/>
                    <a:pt x="102503" y="62924"/>
                    <a:pt x="114319" y="63781"/>
                  </a:cubicBezTo>
                  <a:cubicBezTo>
                    <a:pt x="127033" y="64680"/>
                    <a:pt x="140090" y="65621"/>
                    <a:pt x="152247" y="69132"/>
                  </a:cubicBezTo>
                  <a:cubicBezTo>
                    <a:pt x="164919" y="72770"/>
                    <a:pt x="187008" y="73498"/>
                    <a:pt x="182342" y="91521"/>
                  </a:cubicBezTo>
                  <a:cubicBezTo>
                    <a:pt x="177719" y="109329"/>
                    <a:pt x="158070" y="101324"/>
                    <a:pt x="143386" y="99312"/>
                  </a:cubicBezTo>
                  <a:cubicBezTo>
                    <a:pt x="123822" y="96615"/>
                    <a:pt x="103702" y="93190"/>
                    <a:pt x="84310" y="95117"/>
                  </a:cubicBezTo>
                  <a:cubicBezTo>
                    <a:pt x="58453" y="97642"/>
                    <a:pt x="37819" y="111513"/>
                    <a:pt x="25319" y="136342"/>
                  </a:cubicBezTo>
                  <a:cubicBezTo>
                    <a:pt x="26732" y="124312"/>
                    <a:pt x="28187" y="112283"/>
                    <a:pt x="29600" y="100254"/>
                  </a:cubicBezTo>
                  <a:cubicBezTo>
                    <a:pt x="27074" y="99697"/>
                    <a:pt x="24591" y="99141"/>
                    <a:pt x="22065" y="98584"/>
                  </a:cubicBezTo>
                  <a:cubicBezTo>
                    <a:pt x="17442" y="116907"/>
                    <a:pt x="12776" y="135272"/>
                    <a:pt x="7639" y="155477"/>
                  </a:cubicBezTo>
                  <a:cubicBezTo>
                    <a:pt x="-3363" y="131162"/>
                    <a:pt x="-1265" y="107317"/>
                    <a:pt x="6269" y="83815"/>
                  </a:cubicBezTo>
                  <a:cubicBezTo>
                    <a:pt x="29685" y="10697"/>
                    <a:pt x="115303" y="-22051"/>
                    <a:pt x="182214" y="15963"/>
                  </a:cubicBezTo>
                  <a:cubicBezTo>
                    <a:pt x="186366" y="18317"/>
                    <a:pt x="191075" y="19559"/>
                    <a:pt x="195570" y="21357"/>
                  </a:cubicBezTo>
                  <a:cubicBezTo>
                    <a:pt x="195570" y="21357"/>
                    <a:pt x="194842" y="20629"/>
                    <a:pt x="194842" y="2062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6" name="Freeform: Shape 75">
              <a:extLst>
                <a:ext uri="{FF2B5EF4-FFF2-40B4-BE49-F238E27FC236}">
                  <a16:creationId xmlns:a16="http://schemas.microsoft.com/office/drawing/2014/main" id="{4ED74490-D2BB-9021-5670-52167BE4C44D}"/>
                </a:ext>
              </a:extLst>
            </p:cNvPr>
            <p:cNvSpPr/>
            <p:nvPr/>
          </p:nvSpPr>
          <p:spPr>
            <a:xfrm>
              <a:off x="-5546207" y="2525088"/>
              <a:ext cx="224878" cy="242452"/>
            </a:xfrm>
            <a:custGeom>
              <a:avLst/>
              <a:gdLst>
                <a:gd name="connsiteX0" fmla="*/ 65501 w 224878"/>
                <a:gd name="connsiteY0" fmla="*/ 166142 h 242452"/>
                <a:gd name="connsiteX1" fmla="*/ 82025 w 224878"/>
                <a:gd name="connsiteY1" fmla="*/ 180183 h 242452"/>
                <a:gd name="connsiteX2" fmla="*/ 99405 w 224878"/>
                <a:gd name="connsiteY2" fmla="*/ 207538 h 242452"/>
                <a:gd name="connsiteX3" fmla="*/ 77787 w 224878"/>
                <a:gd name="connsiteY3" fmla="*/ 238104 h 242452"/>
                <a:gd name="connsiteX4" fmla="*/ 2143 w 224878"/>
                <a:gd name="connsiteY4" fmla="*/ 196836 h 242452"/>
                <a:gd name="connsiteX5" fmla="*/ 18411 w 224878"/>
                <a:gd name="connsiteY5" fmla="*/ 115071 h 242452"/>
                <a:gd name="connsiteX6" fmla="*/ 48848 w 224878"/>
                <a:gd name="connsiteY6" fmla="*/ 71491 h 242452"/>
                <a:gd name="connsiteX7" fmla="*/ 84679 w 224878"/>
                <a:gd name="connsiteY7" fmla="*/ 55823 h 242452"/>
                <a:gd name="connsiteX8" fmla="*/ 89474 w 224878"/>
                <a:gd name="connsiteY8" fmla="*/ 63143 h 242452"/>
                <a:gd name="connsiteX9" fmla="*/ 126204 w 224878"/>
                <a:gd name="connsiteY9" fmla="*/ 35874 h 242452"/>
                <a:gd name="connsiteX10" fmla="*/ 129414 w 224878"/>
                <a:gd name="connsiteY10" fmla="*/ 39427 h 242452"/>
                <a:gd name="connsiteX11" fmla="*/ 118541 w 224878"/>
                <a:gd name="connsiteY11" fmla="*/ 54496 h 242452"/>
                <a:gd name="connsiteX12" fmla="*/ 221411 w 224878"/>
                <a:gd name="connsiteY12" fmla="*/ 0 h 242452"/>
                <a:gd name="connsiteX13" fmla="*/ 224878 w 224878"/>
                <a:gd name="connsiteY13" fmla="*/ 6678 h 242452"/>
                <a:gd name="connsiteX14" fmla="*/ 184809 w 224878"/>
                <a:gd name="connsiteY14" fmla="*/ 28853 h 242452"/>
                <a:gd name="connsiteX15" fmla="*/ 111777 w 224878"/>
                <a:gd name="connsiteY15" fmla="*/ 92853 h 242452"/>
                <a:gd name="connsiteX16" fmla="*/ 115716 w 224878"/>
                <a:gd name="connsiteY16" fmla="*/ 164215 h 242452"/>
                <a:gd name="connsiteX17" fmla="*/ 81939 w 224878"/>
                <a:gd name="connsiteY17" fmla="*/ 115927 h 242452"/>
                <a:gd name="connsiteX18" fmla="*/ 54328 w 224878"/>
                <a:gd name="connsiteY18" fmla="*/ 196451 h 242452"/>
                <a:gd name="connsiteX19" fmla="*/ 77102 w 224878"/>
                <a:gd name="connsiteY19" fmla="*/ 216314 h 242452"/>
                <a:gd name="connsiteX20" fmla="*/ 58052 w 224878"/>
                <a:gd name="connsiteY20" fmla="*/ 168411 h 242452"/>
                <a:gd name="connsiteX21" fmla="*/ 65415 w 224878"/>
                <a:gd name="connsiteY21" fmla="*/ 166142 h 24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878" h="242452">
                  <a:moveTo>
                    <a:pt x="65501" y="166142"/>
                  </a:moveTo>
                  <a:cubicBezTo>
                    <a:pt x="70980" y="170979"/>
                    <a:pt x="75646" y="177829"/>
                    <a:pt x="82025" y="180183"/>
                  </a:cubicBezTo>
                  <a:cubicBezTo>
                    <a:pt x="95595" y="185235"/>
                    <a:pt x="103729" y="194653"/>
                    <a:pt x="99405" y="207538"/>
                  </a:cubicBezTo>
                  <a:cubicBezTo>
                    <a:pt x="95553" y="219097"/>
                    <a:pt x="87804" y="233266"/>
                    <a:pt x="77787" y="238104"/>
                  </a:cubicBezTo>
                  <a:cubicBezTo>
                    <a:pt x="48163" y="252445"/>
                    <a:pt x="8736" y="229413"/>
                    <a:pt x="2143" y="196836"/>
                  </a:cubicBezTo>
                  <a:cubicBezTo>
                    <a:pt x="-3807" y="167298"/>
                    <a:pt x="2957" y="140157"/>
                    <a:pt x="18411" y="115071"/>
                  </a:cubicBezTo>
                  <a:cubicBezTo>
                    <a:pt x="27743" y="99959"/>
                    <a:pt x="36348" y="83606"/>
                    <a:pt x="48848" y="71491"/>
                  </a:cubicBezTo>
                  <a:cubicBezTo>
                    <a:pt x="57667" y="62972"/>
                    <a:pt x="72393" y="60446"/>
                    <a:pt x="84679" y="55823"/>
                  </a:cubicBezTo>
                  <a:cubicBezTo>
                    <a:pt x="85278" y="55609"/>
                    <a:pt x="87933" y="60703"/>
                    <a:pt x="89474" y="63143"/>
                  </a:cubicBezTo>
                  <a:cubicBezTo>
                    <a:pt x="101674" y="54068"/>
                    <a:pt x="113960" y="44949"/>
                    <a:pt x="126204" y="35874"/>
                  </a:cubicBezTo>
                  <a:cubicBezTo>
                    <a:pt x="127274" y="37073"/>
                    <a:pt x="128344" y="38229"/>
                    <a:pt x="129414" y="39427"/>
                  </a:cubicBezTo>
                  <a:cubicBezTo>
                    <a:pt x="125690" y="44564"/>
                    <a:pt x="122009" y="49701"/>
                    <a:pt x="118541" y="54496"/>
                  </a:cubicBezTo>
                  <a:cubicBezTo>
                    <a:pt x="152703" y="36388"/>
                    <a:pt x="187035" y="18194"/>
                    <a:pt x="221411" y="0"/>
                  </a:cubicBezTo>
                  <a:cubicBezTo>
                    <a:pt x="222567" y="2226"/>
                    <a:pt x="223723" y="4452"/>
                    <a:pt x="224878" y="6678"/>
                  </a:cubicBezTo>
                  <a:cubicBezTo>
                    <a:pt x="211437" y="13956"/>
                    <a:pt x="196667" y="19521"/>
                    <a:pt x="184809" y="28853"/>
                  </a:cubicBezTo>
                  <a:cubicBezTo>
                    <a:pt x="159381" y="48931"/>
                    <a:pt x="132154" y="68195"/>
                    <a:pt x="111777" y="92853"/>
                  </a:cubicBezTo>
                  <a:cubicBezTo>
                    <a:pt x="88275" y="121321"/>
                    <a:pt x="92042" y="136989"/>
                    <a:pt x="115716" y="164215"/>
                  </a:cubicBezTo>
                  <a:cubicBezTo>
                    <a:pt x="92385" y="166955"/>
                    <a:pt x="86092" y="158522"/>
                    <a:pt x="81939" y="115927"/>
                  </a:cubicBezTo>
                  <a:cubicBezTo>
                    <a:pt x="63403" y="141655"/>
                    <a:pt x="45209" y="164857"/>
                    <a:pt x="54328" y="196451"/>
                  </a:cubicBezTo>
                  <a:cubicBezTo>
                    <a:pt x="56425" y="203728"/>
                    <a:pt x="67598" y="208352"/>
                    <a:pt x="77102" y="216314"/>
                  </a:cubicBezTo>
                  <a:cubicBezTo>
                    <a:pt x="69353" y="196836"/>
                    <a:pt x="63703" y="182623"/>
                    <a:pt x="58052" y="168411"/>
                  </a:cubicBezTo>
                  <a:lnTo>
                    <a:pt x="65415" y="166142"/>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7" name="Freeform: Shape 76">
              <a:extLst>
                <a:ext uri="{FF2B5EF4-FFF2-40B4-BE49-F238E27FC236}">
                  <a16:creationId xmlns:a16="http://schemas.microsoft.com/office/drawing/2014/main" id="{5F24968D-21A4-8673-D506-4A2E65FBDCF3}"/>
                </a:ext>
              </a:extLst>
            </p:cNvPr>
            <p:cNvSpPr/>
            <p:nvPr/>
          </p:nvSpPr>
          <p:spPr>
            <a:xfrm>
              <a:off x="-4520329" y="1642109"/>
              <a:ext cx="335982" cy="189429"/>
            </a:xfrm>
            <a:custGeom>
              <a:avLst/>
              <a:gdLst>
                <a:gd name="connsiteX0" fmla="*/ 324321 w 335982"/>
                <a:gd name="connsiteY0" fmla="*/ 159763 h 189429"/>
                <a:gd name="connsiteX1" fmla="*/ 306341 w 335982"/>
                <a:gd name="connsiteY1" fmla="*/ 134848 h 189429"/>
                <a:gd name="connsiteX2" fmla="*/ 209336 w 335982"/>
                <a:gd name="connsiteY2" fmla="*/ 87373 h 189429"/>
                <a:gd name="connsiteX3" fmla="*/ 188488 w 335982"/>
                <a:gd name="connsiteY3" fmla="*/ 78298 h 189429"/>
                <a:gd name="connsiteX4" fmla="*/ 200346 w 335982"/>
                <a:gd name="connsiteY4" fmla="*/ 93366 h 189429"/>
                <a:gd name="connsiteX5" fmla="*/ 96877 w 335982"/>
                <a:gd name="connsiteY5" fmla="*/ 119266 h 189429"/>
                <a:gd name="connsiteX6" fmla="*/ 107622 w 335982"/>
                <a:gd name="connsiteY6" fmla="*/ 105695 h 189429"/>
                <a:gd name="connsiteX7" fmla="*/ 105952 w 335982"/>
                <a:gd name="connsiteY7" fmla="*/ 103683 h 189429"/>
                <a:gd name="connsiteX8" fmla="*/ 6592 w 335982"/>
                <a:gd name="connsiteY8" fmla="*/ 189430 h 189429"/>
                <a:gd name="connsiteX9" fmla="*/ 0 w 335982"/>
                <a:gd name="connsiteY9" fmla="*/ 182580 h 189429"/>
                <a:gd name="connsiteX10" fmla="*/ 21233 w 335982"/>
                <a:gd name="connsiteY10" fmla="*/ 159720 h 189429"/>
                <a:gd name="connsiteX11" fmla="*/ 107236 w 335982"/>
                <a:gd name="connsiteY11" fmla="*/ 74830 h 189429"/>
                <a:gd name="connsiteX12" fmla="*/ 123376 w 335982"/>
                <a:gd name="connsiteY12" fmla="*/ 70720 h 189429"/>
                <a:gd name="connsiteX13" fmla="*/ 268155 w 335982"/>
                <a:gd name="connsiteY13" fmla="*/ 62801 h 189429"/>
                <a:gd name="connsiteX14" fmla="*/ 301375 w 335982"/>
                <a:gd name="connsiteY14" fmla="*/ 49573 h 189429"/>
                <a:gd name="connsiteX15" fmla="*/ 270595 w 335982"/>
                <a:gd name="connsiteY15" fmla="*/ 29110 h 189429"/>
                <a:gd name="connsiteX16" fmla="*/ 205783 w 335982"/>
                <a:gd name="connsiteY16" fmla="*/ 37287 h 189429"/>
                <a:gd name="connsiteX17" fmla="*/ 143068 w 335982"/>
                <a:gd name="connsiteY17" fmla="*/ 45121 h 189429"/>
                <a:gd name="connsiteX18" fmla="*/ 120207 w 335982"/>
                <a:gd name="connsiteY18" fmla="*/ 27098 h 189429"/>
                <a:gd name="connsiteX19" fmla="*/ 143196 w 335982"/>
                <a:gd name="connsiteY19" fmla="*/ 12586 h 189429"/>
                <a:gd name="connsiteX20" fmla="*/ 193625 w 335982"/>
                <a:gd name="connsiteY20" fmla="*/ 0 h 189429"/>
                <a:gd name="connsiteX21" fmla="*/ 195937 w 335982"/>
                <a:gd name="connsiteY21" fmla="*/ 6978 h 189429"/>
                <a:gd name="connsiteX22" fmla="*/ 132579 w 335982"/>
                <a:gd name="connsiteY22" fmla="*/ 27569 h 189429"/>
                <a:gd name="connsiteX23" fmla="*/ 131980 w 335982"/>
                <a:gd name="connsiteY23" fmla="*/ 31978 h 189429"/>
                <a:gd name="connsiteX24" fmla="*/ 162760 w 335982"/>
                <a:gd name="connsiteY24" fmla="*/ 35917 h 189429"/>
                <a:gd name="connsiteX25" fmla="*/ 214601 w 335982"/>
                <a:gd name="connsiteY25" fmla="*/ 24358 h 189429"/>
                <a:gd name="connsiteX26" fmla="*/ 285921 w 335982"/>
                <a:gd name="connsiteY26" fmla="*/ 22432 h 189429"/>
                <a:gd name="connsiteX27" fmla="*/ 310964 w 335982"/>
                <a:gd name="connsiteY27" fmla="*/ 51242 h 189429"/>
                <a:gd name="connsiteX28" fmla="*/ 278601 w 335982"/>
                <a:gd name="connsiteY28" fmla="*/ 72989 h 189429"/>
                <a:gd name="connsiteX29" fmla="*/ 236177 w 335982"/>
                <a:gd name="connsiteY29" fmla="*/ 73203 h 189429"/>
                <a:gd name="connsiteX30" fmla="*/ 270638 w 335982"/>
                <a:gd name="connsiteY30" fmla="*/ 94265 h 189429"/>
                <a:gd name="connsiteX31" fmla="*/ 316615 w 335982"/>
                <a:gd name="connsiteY31" fmla="*/ 115370 h 189429"/>
                <a:gd name="connsiteX32" fmla="*/ 335708 w 335982"/>
                <a:gd name="connsiteY32" fmla="*/ 150902 h 189429"/>
                <a:gd name="connsiteX33" fmla="*/ 321410 w 335982"/>
                <a:gd name="connsiteY33" fmla="*/ 183608 h 189429"/>
                <a:gd name="connsiteX34" fmla="*/ 302146 w 335982"/>
                <a:gd name="connsiteY34" fmla="*/ 182794 h 189429"/>
                <a:gd name="connsiteX35" fmla="*/ 305442 w 335982"/>
                <a:gd name="connsiteY35" fmla="*/ 171878 h 189429"/>
                <a:gd name="connsiteX36" fmla="*/ 294312 w 335982"/>
                <a:gd name="connsiteY36" fmla="*/ 170380 h 189429"/>
                <a:gd name="connsiteX37" fmla="*/ 293755 w 335982"/>
                <a:gd name="connsiteY37" fmla="*/ 166313 h 189429"/>
                <a:gd name="connsiteX38" fmla="*/ 324278 w 335982"/>
                <a:gd name="connsiteY38" fmla="*/ 159720 h 18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5982" h="189429">
                  <a:moveTo>
                    <a:pt x="324321" y="159763"/>
                  </a:moveTo>
                  <a:cubicBezTo>
                    <a:pt x="317429" y="149831"/>
                    <a:pt x="313747" y="138830"/>
                    <a:pt x="306341" y="134848"/>
                  </a:cubicBezTo>
                  <a:cubicBezTo>
                    <a:pt x="274620" y="117896"/>
                    <a:pt x="241785" y="102956"/>
                    <a:pt x="209336" y="87373"/>
                  </a:cubicBezTo>
                  <a:cubicBezTo>
                    <a:pt x="204413" y="84976"/>
                    <a:pt x="199276" y="82964"/>
                    <a:pt x="188488" y="78298"/>
                  </a:cubicBezTo>
                  <a:cubicBezTo>
                    <a:pt x="194909" y="86431"/>
                    <a:pt x="197478" y="89770"/>
                    <a:pt x="200346" y="93366"/>
                  </a:cubicBezTo>
                  <a:cubicBezTo>
                    <a:pt x="170722" y="117896"/>
                    <a:pt x="134848" y="116526"/>
                    <a:pt x="96877" y="119266"/>
                  </a:cubicBezTo>
                  <a:cubicBezTo>
                    <a:pt x="101586" y="113273"/>
                    <a:pt x="104625" y="109505"/>
                    <a:pt x="107622" y="105695"/>
                  </a:cubicBezTo>
                  <a:cubicBezTo>
                    <a:pt x="107065" y="105010"/>
                    <a:pt x="106509" y="104368"/>
                    <a:pt x="105952" y="103683"/>
                  </a:cubicBezTo>
                  <a:cubicBezTo>
                    <a:pt x="72818" y="132280"/>
                    <a:pt x="39684" y="160833"/>
                    <a:pt x="6592" y="189430"/>
                  </a:cubicBezTo>
                  <a:cubicBezTo>
                    <a:pt x="4409" y="187161"/>
                    <a:pt x="2226" y="184849"/>
                    <a:pt x="0" y="182580"/>
                  </a:cubicBezTo>
                  <a:cubicBezTo>
                    <a:pt x="7235" y="175046"/>
                    <a:pt x="17081" y="168710"/>
                    <a:pt x="21233" y="159720"/>
                  </a:cubicBezTo>
                  <a:cubicBezTo>
                    <a:pt x="39384" y="120465"/>
                    <a:pt x="81594" y="106166"/>
                    <a:pt x="107236" y="74830"/>
                  </a:cubicBezTo>
                  <a:cubicBezTo>
                    <a:pt x="110105" y="71363"/>
                    <a:pt x="117853" y="71020"/>
                    <a:pt x="123376" y="70720"/>
                  </a:cubicBezTo>
                  <a:cubicBezTo>
                    <a:pt x="171621" y="68066"/>
                    <a:pt x="219995" y="66525"/>
                    <a:pt x="268155" y="62801"/>
                  </a:cubicBezTo>
                  <a:cubicBezTo>
                    <a:pt x="279500" y="61945"/>
                    <a:pt x="290331" y="54153"/>
                    <a:pt x="301375" y="49573"/>
                  </a:cubicBezTo>
                  <a:cubicBezTo>
                    <a:pt x="291144" y="42381"/>
                    <a:pt x="281127" y="29538"/>
                    <a:pt x="270595" y="29110"/>
                  </a:cubicBezTo>
                  <a:cubicBezTo>
                    <a:pt x="249106" y="28297"/>
                    <a:pt x="227401" y="34204"/>
                    <a:pt x="205783" y="37287"/>
                  </a:cubicBezTo>
                  <a:cubicBezTo>
                    <a:pt x="184892" y="40283"/>
                    <a:pt x="163958" y="45121"/>
                    <a:pt x="143068" y="45121"/>
                  </a:cubicBezTo>
                  <a:cubicBezTo>
                    <a:pt x="135447" y="45121"/>
                    <a:pt x="127828" y="33434"/>
                    <a:pt x="120207" y="27098"/>
                  </a:cubicBezTo>
                  <a:cubicBezTo>
                    <a:pt x="127828" y="22132"/>
                    <a:pt x="134848" y="15326"/>
                    <a:pt x="143196" y="12586"/>
                  </a:cubicBezTo>
                  <a:cubicBezTo>
                    <a:pt x="159635" y="7192"/>
                    <a:pt x="176758" y="4067"/>
                    <a:pt x="193625" y="0"/>
                  </a:cubicBezTo>
                  <a:cubicBezTo>
                    <a:pt x="194396" y="2312"/>
                    <a:pt x="195166" y="4666"/>
                    <a:pt x="195937" y="6978"/>
                  </a:cubicBezTo>
                  <a:cubicBezTo>
                    <a:pt x="174832" y="13827"/>
                    <a:pt x="153684" y="20720"/>
                    <a:pt x="132579" y="27569"/>
                  </a:cubicBezTo>
                  <a:lnTo>
                    <a:pt x="131980" y="31978"/>
                  </a:lnTo>
                  <a:cubicBezTo>
                    <a:pt x="142254" y="33477"/>
                    <a:pt x="152871" y="37287"/>
                    <a:pt x="162760" y="35917"/>
                  </a:cubicBezTo>
                  <a:cubicBezTo>
                    <a:pt x="180226" y="33562"/>
                    <a:pt x="197092" y="26242"/>
                    <a:pt x="214601" y="24358"/>
                  </a:cubicBezTo>
                  <a:cubicBezTo>
                    <a:pt x="238232" y="21833"/>
                    <a:pt x="262333" y="20463"/>
                    <a:pt x="285921" y="22432"/>
                  </a:cubicBezTo>
                  <a:cubicBezTo>
                    <a:pt x="300177" y="23631"/>
                    <a:pt x="313704" y="33177"/>
                    <a:pt x="310964" y="51242"/>
                  </a:cubicBezTo>
                  <a:cubicBezTo>
                    <a:pt x="308268" y="68923"/>
                    <a:pt x="293199" y="72048"/>
                    <a:pt x="278601" y="72989"/>
                  </a:cubicBezTo>
                  <a:cubicBezTo>
                    <a:pt x="263703" y="73931"/>
                    <a:pt x="248763" y="73203"/>
                    <a:pt x="236177" y="73203"/>
                  </a:cubicBezTo>
                  <a:cubicBezTo>
                    <a:pt x="246965" y="79882"/>
                    <a:pt x="258438" y="87801"/>
                    <a:pt x="270638" y="94265"/>
                  </a:cubicBezTo>
                  <a:cubicBezTo>
                    <a:pt x="285579" y="102142"/>
                    <a:pt x="300562" y="110875"/>
                    <a:pt x="316615" y="115370"/>
                  </a:cubicBezTo>
                  <a:cubicBezTo>
                    <a:pt x="337035" y="121064"/>
                    <a:pt x="336479" y="137203"/>
                    <a:pt x="335708" y="150902"/>
                  </a:cubicBezTo>
                  <a:cubicBezTo>
                    <a:pt x="335066" y="162203"/>
                    <a:pt x="327917" y="173676"/>
                    <a:pt x="321410" y="183608"/>
                  </a:cubicBezTo>
                  <a:cubicBezTo>
                    <a:pt x="319698" y="186176"/>
                    <a:pt x="309595" y="183265"/>
                    <a:pt x="302146" y="182794"/>
                  </a:cubicBezTo>
                  <a:cubicBezTo>
                    <a:pt x="303216" y="179327"/>
                    <a:pt x="304286" y="175688"/>
                    <a:pt x="305442" y="171878"/>
                  </a:cubicBezTo>
                  <a:cubicBezTo>
                    <a:pt x="301675" y="171364"/>
                    <a:pt x="297993" y="170894"/>
                    <a:pt x="294312" y="170380"/>
                  </a:cubicBezTo>
                  <a:cubicBezTo>
                    <a:pt x="294140" y="169010"/>
                    <a:pt x="293926" y="167683"/>
                    <a:pt x="293755" y="166313"/>
                  </a:cubicBezTo>
                  <a:cubicBezTo>
                    <a:pt x="302017" y="164558"/>
                    <a:pt x="310279" y="162760"/>
                    <a:pt x="324278" y="15972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8" name="Freeform: Shape 77">
              <a:extLst>
                <a:ext uri="{FF2B5EF4-FFF2-40B4-BE49-F238E27FC236}">
                  <a16:creationId xmlns:a16="http://schemas.microsoft.com/office/drawing/2014/main" id="{E0CDA351-D242-8FDD-5182-9199C5E9E934}"/>
                </a:ext>
              </a:extLst>
            </p:cNvPr>
            <p:cNvSpPr/>
            <p:nvPr/>
          </p:nvSpPr>
          <p:spPr>
            <a:xfrm>
              <a:off x="-6464072" y="2467718"/>
              <a:ext cx="1383543" cy="300612"/>
            </a:xfrm>
            <a:custGeom>
              <a:avLst/>
              <a:gdLst>
                <a:gd name="connsiteX0" fmla="*/ 0 w 1383543"/>
                <a:gd name="connsiteY0" fmla="*/ 240720 h 300612"/>
                <a:gd name="connsiteX1" fmla="*/ 110105 w 1383543"/>
                <a:gd name="connsiteY1" fmla="*/ 278649 h 300612"/>
                <a:gd name="connsiteX2" fmla="*/ 388106 w 1383543"/>
                <a:gd name="connsiteY2" fmla="*/ 272527 h 300612"/>
                <a:gd name="connsiteX3" fmla="*/ 832506 w 1383543"/>
                <a:gd name="connsiteY3" fmla="*/ 118501 h 300612"/>
                <a:gd name="connsiteX4" fmla="*/ 1145825 w 1383543"/>
                <a:gd name="connsiteY4" fmla="*/ 7925 h 300612"/>
                <a:gd name="connsiteX5" fmla="*/ 1340050 w 1383543"/>
                <a:gd name="connsiteY5" fmla="*/ 26932 h 300612"/>
                <a:gd name="connsiteX6" fmla="*/ 1383544 w 1383543"/>
                <a:gd name="connsiteY6" fmla="*/ 50178 h 300612"/>
                <a:gd name="connsiteX7" fmla="*/ 1372242 w 1383543"/>
                <a:gd name="connsiteY7" fmla="*/ 50991 h 300612"/>
                <a:gd name="connsiteX8" fmla="*/ 1112178 w 1383543"/>
                <a:gd name="connsiteY8" fmla="*/ 25605 h 300612"/>
                <a:gd name="connsiteX9" fmla="*/ 843337 w 1383543"/>
                <a:gd name="connsiteY9" fmla="*/ 127962 h 300612"/>
                <a:gd name="connsiteX10" fmla="*/ 439948 w 1383543"/>
                <a:gd name="connsiteY10" fmla="*/ 272399 h 300612"/>
                <a:gd name="connsiteX11" fmla="*/ 158436 w 1383543"/>
                <a:gd name="connsiteY11" fmla="*/ 296158 h 300612"/>
                <a:gd name="connsiteX12" fmla="*/ 10831 w 1383543"/>
                <a:gd name="connsiteY12" fmla="*/ 249582 h 300612"/>
                <a:gd name="connsiteX13" fmla="*/ 300 w 1383543"/>
                <a:gd name="connsiteY13" fmla="*/ 240378 h 300612"/>
                <a:gd name="connsiteX14" fmla="*/ 0 w 1383543"/>
                <a:gd name="connsiteY14" fmla="*/ 240720 h 30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83543" h="300612">
                  <a:moveTo>
                    <a:pt x="0" y="240720"/>
                  </a:moveTo>
                  <a:cubicBezTo>
                    <a:pt x="36644" y="253649"/>
                    <a:pt x="72390" y="270730"/>
                    <a:pt x="110105" y="278649"/>
                  </a:cubicBezTo>
                  <a:cubicBezTo>
                    <a:pt x="202786" y="298042"/>
                    <a:pt x="295896" y="289780"/>
                    <a:pt x="388106" y="272527"/>
                  </a:cubicBezTo>
                  <a:cubicBezTo>
                    <a:pt x="543888" y="243417"/>
                    <a:pt x="689396" y="184512"/>
                    <a:pt x="832506" y="118501"/>
                  </a:cubicBezTo>
                  <a:cubicBezTo>
                    <a:pt x="933450" y="71925"/>
                    <a:pt x="1036834" y="31813"/>
                    <a:pt x="1145825" y="7925"/>
                  </a:cubicBezTo>
                  <a:cubicBezTo>
                    <a:pt x="1212479" y="-6673"/>
                    <a:pt x="1277549" y="-1536"/>
                    <a:pt x="1340050" y="26932"/>
                  </a:cubicBezTo>
                  <a:cubicBezTo>
                    <a:pt x="1353449" y="33011"/>
                    <a:pt x="1366078" y="40802"/>
                    <a:pt x="1383544" y="50178"/>
                  </a:cubicBezTo>
                  <a:cubicBezTo>
                    <a:pt x="1375967" y="50777"/>
                    <a:pt x="1373569" y="51761"/>
                    <a:pt x="1372242" y="50991"/>
                  </a:cubicBezTo>
                  <a:cubicBezTo>
                    <a:pt x="1289535" y="1846"/>
                    <a:pt x="1200321" y="-2135"/>
                    <a:pt x="1112178" y="25605"/>
                  </a:cubicBezTo>
                  <a:cubicBezTo>
                    <a:pt x="1020866" y="54373"/>
                    <a:pt x="932037" y="91531"/>
                    <a:pt x="843337" y="127962"/>
                  </a:cubicBezTo>
                  <a:cubicBezTo>
                    <a:pt x="711015" y="182329"/>
                    <a:pt x="579462" y="238494"/>
                    <a:pt x="439948" y="272399"/>
                  </a:cubicBezTo>
                  <a:cubicBezTo>
                    <a:pt x="347395" y="294874"/>
                    <a:pt x="253943" y="308016"/>
                    <a:pt x="158436" y="296158"/>
                  </a:cubicBezTo>
                  <a:cubicBezTo>
                    <a:pt x="106380" y="289694"/>
                    <a:pt x="56722" y="275567"/>
                    <a:pt x="10831" y="249582"/>
                  </a:cubicBezTo>
                  <a:cubicBezTo>
                    <a:pt x="6849" y="247356"/>
                    <a:pt x="3810" y="243503"/>
                    <a:pt x="300" y="240378"/>
                  </a:cubicBezTo>
                  <a:lnTo>
                    <a:pt x="0" y="24072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79" name="Freeform: Shape 78">
              <a:extLst>
                <a:ext uri="{FF2B5EF4-FFF2-40B4-BE49-F238E27FC236}">
                  <a16:creationId xmlns:a16="http://schemas.microsoft.com/office/drawing/2014/main" id="{5F7F7F0D-E4AD-5F28-1FDA-61DEBB1673D9}"/>
                </a:ext>
              </a:extLst>
            </p:cNvPr>
            <p:cNvSpPr/>
            <p:nvPr/>
          </p:nvSpPr>
          <p:spPr>
            <a:xfrm>
              <a:off x="-4516905" y="1797720"/>
              <a:ext cx="316477" cy="180533"/>
            </a:xfrm>
            <a:custGeom>
              <a:avLst/>
              <a:gdLst>
                <a:gd name="connsiteX0" fmla="*/ 183693 w 316477"/>
                <a:gd name="connsiteY0" fmla="*/ 5694 h 180533"/>
                <a:gd name="connsiteX1" fmla="*/ 119137 w 316477"/>
                <a:gd name="connsiteY1" fmla="*/ 27141 h 180533"/>
                <a:gd name="connsiteX2" fmla="*/ 145379 w 316477"/>
                <a:gd name="connsiteY2" fmla="*/ 33947 h 180533"/>
                <a:gd name="connsiteX3" fmla="*/ 199276 w 316477"/>
                <a:gd name="connsiteY3" fmla="*/ 22389 h 180533"/>
                <a:gd name="connsiteX4" fmla="*/ 271923 w 316477"/>
                <a:gd name="connsiteY4" fmla="*/ 22175 h 180533"/>
                <a:gd name="connsiteX5" fmla="*/ 289860 w 316477"/>
                <a:gd name="connsiteY5" fmla="*/ 48973 h 180533"/>
                <a:gd name="connsiteX6" fmla="*/ 266914 w 316477"/>
                <a:gd name="connsiteY6" fmla="*/ 68708 h 180533"/>
                <a:gd name="connsiteX7" fmla="*/ 228985 w 316477"/>
                <a:gd name="connsiteY7" fmla="*/ 72133 h 180533"/>
                <a:gd name="connsiteX8" fmla="*/ 262804 w 316477"/>
                <a:gd name="connsiteY8" fmla="*/ 97990 h 180533"/>
                <a:gd name="connsiteX9" fmla="*/ 289603 w 316477"/>
                <a:gd name="connsiteY9" fmla="*/ 110576 h 180533"/>
                <a:gd name="connsiteX10" fmla="*/ 306555 w 316477"/>
                <a:gd name="connsiteY10" fmla="*/ 174532 h 180533"/>
                <a:gd name="connsiteX11" fmla="*/ 285151 w 316477"/>
                <a:gd name="connsiteY11" fmla="*/ 169481 h 180533"/>
                <a:gd name="connsiteX12" fmla="*/ 269911 w 316477"/>
                <a:gd name="connsiteY12" fmla="*/ 163916 h 180533"/>
                <a:gd name="connsiteX13" fmla="*/ 302317 w 316477"/>
                <a:gd name="connsiteY13" fmla="*/ 155097 h 180533"/>
                <a:gd name="connsiteX14" fmla="*/ 286692 w 316477"/>
                <a:gd name="connsiteY14" fmla="*/ 131680 h 180533"/>
                <a:gd name="connsiteX15" fmla="*/ 192897 w 316477"/>
                <a:gd name="connsiteY15" fmla="*/ 82536 h 180533"/>
                <a:gd name="connsiteX16" fmla="*/ 179327 w 316477"/>
                <a:gd name="connsiteY16" fmla="*/ 76157 h 180533"/>
                <a:gd name="connsiteX17" fmla="*/ 187589 w 316477"/>
                <a:gd name="connsiteY17" fmla="*/ 90669 h 180533"/>
                <a:gd name="connsiteX18" fmla="*/ 93366 w 316477"/>
                <a:gd name="connsiteY18" fmla="*/ 115028 h 180533"/>
                <a:gd name="connsiteX19" fmla="*/ 101842 w 316477"/>
                <a:gd name="connsiteY19" fmla="*/ 102399 h 180533"/>
                <a:gd name="connsiteX20" fmla="*/ 96962 w 316477"/>
                <a:gd name="connsiteY20" fmla="*/ 97947 h 180533"/>
                <a:gd name="connsiteX21" fmla="*/ 56850 w 316477"/>
                <a:gd name="connsiteY21" fmla="*/ 144523 h 180533"/>
                <a:gd name="connsiteX22" fmla="*/ 0 w 316477"/>
                <a:gd name="connsiteY22" fmla="*/ 178856 h 180533"/>
                <a:gd name="connsiteX23" fmla="*/ 59419 w 316477"/>
                <a:gd name="connsiteY23" fmla="*/ 110404 h 180533"/>
                <a:gd name="connsiteX24" fmla="*/ 74231 w 316477"/>
                <a:gd name="connsiteY24" fmla="*/ 98332 h 180533"/>
                <a:gd name="connsiteX25" fmla="*/ 152186 w 316477"/>
                <a:gd name="connsiteY25" fmla="*/ 66910 h 180533"/>
                <a:gd name="connsiteX26" fmla="*/ 262548 w 316477"/>
                <a:gd name="connsiteY26" fmla="*/ 59376 h 180533"/>
                <a:gd name="connsiteX27" fmla="*/ 281983 w 316477"/>
                <a:gd name="connsiteY27" fmla="*/ 46491 h 180533"/>
                <a:gd name="connsiteX28" fmla="*/ 267085 w 316477"/>
                <a:gd name="connsiteY28" fmla="*/ 30865 h 180533"/>
                <a:gd name="connsiteX29" fmla="*/ 206596 w 316477"/>
                <a:gd name="connsiteY29" fmla="*/ 31079 h 180533"/>
                <a:gd name="connsiteX30" fmla="*/ 161390 w 316477"/>
                <a:gd name="connsiteY30" fmla="*/ 43109 h 180533"/>
                <a:gd name="connsiteX31" fmla="*/ 132280 w 316477"/>
                <a:gd name="connsiteY31" fmla="*/ 42167 h 180533"/>
                <a:gd name="connsiteX32" fmla="*/ 114129 w 316477"/>
                <a:gd name="connsiteY32" fmla="*/ 24872 h 180533"/>
                <a:gd name="connsiteX33" fmla="*/ 134591 w 316477"/>
                <a:gd name="connsiteY33" fmla="*/ 11002 h 180533"/>
                <a:gd name="connsiteX34" fmla="*/ 181296 w 316477"/>
                <a:gd name="connsiteY34" fmla="*/ 0 h 180533"/>
                <a:gd name="connsiteX35" fmla="*/ 183736 w 316477"/>
                <a:gd name="connsiteY35" fmla="*/ 5651 h 18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6477" h="180533">
                  <a:moveTo>
                    <a:pt x="183693" y="5694"/>
                  </a:moveTo>
                  <a:cubicBezTo>
                    <a:pt x="164301" y="12115"/>
                    <a:pt x="144951" y="18579"/>
                    <a:pt x="119137" y="27141"/>
                  </a:cubicBezTo>
                  <a:cubicBezTo>
                    <a:pt x="131209" y="30480"/>
                    <a:pt x="138658" y="34932"/>
                    <a:pt x="145379" y="33947"/>
                  </a:cubicBezTo>
                  <a:cubicBezTo>
                    <a:pt x="163530" y="31379"/>
                    <a:pt x="181596" y="27441"/>
                    <a:pt x="199276" y="22389"/>
                  </a:cubicBezTo>
                  <a:cubicBezTo>
                    <a:pt x="223720" y="15411"/>
                    <a:pt x="248592" y="9803"/>
                    <a:pt x="271923" y="22175"/>
                  </a:cubicBezTo>
                  <a:cubicBezTo>
                    <a:pt x="280699" y="26841"/>
                    <a:pt x="289945" y="39855"/>
                    <a:pt x="289860" y="48973"/>
                  </a:cubicBezTo>
                  <a:cubicBezTo>
                    <a:pt x="289817" y="55866"/>
                    <a:pt x="276246" y="65541"/>
                    <a:pt x="266914" y="68708"/>
                  </a:cubicBezTo>
                  <a:cubicBezTo>
                    <a:pt x="255227" y="72690"/>
                    <a:pt x="241742" y="71234"/>
                    <a:pt x="228985" y="72133"/>
                  </a:cubicBezTo>
                  <a:cubicBezTo>
                    <a:pt x="240415" y="80995"/>
                    <a:pt x="251075" y="90284"/>
                    <a:pt x="262804" y="97990"/>
                  </a:cubicBezTo>
                  <a:cubicBezTo>
                    <a:pt x="270981" y="103384"/>
                    <a:pt x="280185" y="107879"/>
                    <a:pt x="289603" y="110576"/>
                  </a:cubicBezTo>
                  <a:cubicBezTo>
                    <a:pt x="315588" y="117982"/>
                    <a:pt x="325691" y="154712"/>
                    <a:pt x="306555" y="174532"/>
                  </a:cubicBezTo>
                  <a:cubicBezTo>
                    <a:pt x="297394" y="183993"/>
                    <a:pt x="291229" y="182238"/>
                    <a:pt x="285151" y="169481"/>
                  </a:cubicBezTo>
                  <a:cubicBezTo>
                    <a:pt x="284080" y="167212"/>
                    <a:pt x="278772" y="166998"/>
                    <a:pt x="269911" y="163916"/>
                  </a:cubicBezTo>
                  <a:cubicBezTo>
                    <a:pt x="282069" y="160619"/>
                    <a:pt x="289517" y="158565"/>
                    <a:pt x="302317" y="155097"/>
                  </a:cubicBezTo>
                  <a:cubicBezTo>
                    <a:pt x="296966" y="146706"/>
                    <a:pt x="293798" y="135747"/>
                    <a:pt x="286692" y="131680"/>
                  </a:cubicBezTo>
                  <a:cubicBezTo>
                    <a:pt x="256083" y="114172"/>
                    <a:pt x="224276" y="98718"/>
                    <a:pt x="192897" y="82536"/>
                  </a:cubicBezTo>
                  <a:cubicBezTo>
                    <a:pt x="189772" y="80909"/>
                    <a:pt x="186519" y="79539"/>
                    <a:pt x="179327" y="76157"/>
                  </a:cubicBezTo>
                  <a:cubicBezTo>
                    <a:pt x="183094" y="82793"/>
                    <a:pt x="184978" y="86089"/>
                    <a:pt x="187589" y="90669"/>
                  </a:cubicBezTo>
                  <a:cubicBezTo>
                    <a:pt x="160919" y="112930"/>
                    <a:pt x="128770" y="114642"/>
                    <a:pt x="93366" y="115028"/>
                  </a:cubicBezTo>
                  <a:cubicBezTo>
                    <a:pt x="96962" y="109719"/>
                    <a:pt x="99402" y="106081"/>
                    <a:pt x="101842" y="102399"/>
                  </a:cubicBezTo>
                  <a:lnTo>
                    <a:pt x="96962" y="97947"/>
                  </a:lnTo>
                  <a:cubicBezTo>
                    <a:pt x="83734" y="113615"/>
                    <a:pt x="71962" y="130953"/>
                    <a:pt x="56850" y="144523"/>
                  </a:cubicBezTo>
                  <a:cubicBezTo>
                    <a:pt x="40754" y="158993"/>
                    <a:pt x="21490" y="169909"/>
                    <a:pt x="0" y="178856"/>
                  </a:cubicBezTo>
                  <a:cubicBezTo>
                    <a:pt x="19778" y="155996"/>
                    <a:pt x="39384" y="133008"/>
                    <a:pt x="59419" y="110404"/>
                  </a:cubicBezTo>
                  <a:cubicBezTo>
                    <a:pt x="63614" y="105695"/>
                    <a:pt x="70849" y="103384"/>
                    <a:pt x="74231" y="98332"/>
                  </a:cubicBezTo>
                  <a:cubicBezTo>
                    <a:pt x="93281" y="69950"/>
                    <a:pt x="120721" y="66611"/>
                    <a:pt x="152186" y="66910"/>
                  </a:cubicBezTo>
                  <a:cubicBezTo>
                    <a:pt x="188959" y="67296"/>
                    <a:pt x="225860" y="63100"/>
                    <a:pt x="262548" y="59376"/>
                  </a:cubicBezTo>
                  <a:cubicBezTo>
                    <a:pt x="269397" y="58691"/>
                    <a:pt x="275519" y="50986"/>
                    <a:pt x="281983" y="46491"/>
                  </a:cubicBezTo>
                  <a:cubicBezTo>
                    <a:pt x="277060" y="41054"/>
                    <a:pt x="272479" y="31336"/>
                    <a:pt x="267085" y="30865"/>
                  </a:cubicBezTo>
                  <a:cubicBezTo>
                    <a:pt x="247051" y="29110"/>
                    <a:pt x="226545" y="28810"/>
                    <a:pt x="206596" y="31079"/>
                  </a:cubicBezTo>
                  <a:cubicBezTo>
                    <a:pt x="191271" y="32792"/>
                    <a:pt x="176673" y="40198"/>
                    <a:pt x="161390" y="43109"/>
                  </a:cubicBezTo>
                  <a:cubicBezTo>
                    <a:pt x="151972" y="44907"/>
                    <a:pt x="141056" y="45292"/>
                    <a:pt x="132280" y="42167"/>
                  </a:cubicBezTo>
                  <a:cubicBezTo>
                    <a:pt x="125088" y="39598"/>
                    <a:pt x="120079" y="30865"/>
                    <a:pt x="114129" y="24872"/>
                  </a:cubicBezTo>
                  <a:cubicBezTo>
                    <a:pt x="120893" y="20120"/>
                    <a:pt x="127057" y="13399"/>
                    <a:pt x="134591" y="11002"/>
                  </a:cubicBezTo>
                  <a:cubicBezTo>
                    <a:pt x="149789" y="6122"/>
                    <a:pt x="165714" y="3553"/>
                    <a:pt x="181296" y="0"/>
                  </a:cubicBezTo>
                  <a:cubicBezTo>
                    <a:pt x="182109" y="1884"/>
                    <a:pt x="182923" y="3767"/>
                    <a:pt x="183736" y="565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0" name="Freeform: Shape 79">
              <a:extLst>
                <a:ext uri="{FF2B5EF4-FFF2-40B4-BE49-F238E27FC236}">
                  <a16:creationId xmlns:a16="http://schemas.microsoft.com/office/drawing/2014/main" id="{432342C0-27B7-7347-A62F-D29FAC729153}"/>
                </a:ext>
              </a:extLst>
            </p:cNvPr>
            <p:cNvSpPr/>
            <p:nvPr/>
          </p:nvSpPr>
          <p:spPr>
            <a:xfrm>
              <a:off x="-5958326" y="871034"/>
              <a:ext cx="112446" cy="226081"/>
            </a:xfrm>
            <a:custGeom>
              <a:avLst/>
              <a:gdLst>
                <a:gd name="connsiteX0" fmla="*/ 27312 w 112446"/>
                <a:gd name="connsiteY0" fmla="*/ 86 h 226081"/>
                <a:gd name="connsiteX1" fmla="*/ 27312 w 112446"/>
                <a:gd name="connsiteY1" fmla="*/ 16610 h 226081"/>
                <a:gd name="connsiteX2" fmla="*/ 37886 w 112446"/>
                <a:gd name="connsiteY2" fmla="*/ 6764 h 226081"/>
                <a:gd name="connsiteX3" fmla="*/ 37886 w 112446"/>
                <a:gd name="connsiteY3" fmla="*/ 53768 h 226081"/>
                <a:gd name="connsiteX4" fmla="*/ 51970 w 112446"/>
                <a:gd name="connsiteY4" fmla="*/ 8305 h 226081"/>
                <a:gd name="connsiteX5" fmla="*/ 58991 w 112446"/>
                <a:gd name="connsiteY5" fmla="*/ 10017 h 226081"/>
                <a:gd name="connsiteX6" fmla="*/ 53939 w 112446"/>
                <a:gd name="connsiteY6" fmla="*/ 42509 h 226081"/>
                <a:gd name="connsiteX7" fmla="*/ 66354 w 112446"/>
                <a:gd name="connsiteY7" fmla="*/ 25471 h 226081"/>
                <a:gd name="connsiteX8" fmla="*/ 71791 w 112446"/>
                <a:gd name="connsiteY8" fmla="*/ 83520 h 226081"/>
                <a:gd name="connsiteX9" fmla="*/ 74530 w 112446"/>
                <a:gd name="connsiteY9" fmla="*/ 83263 h 226081"/>
                <a:gd name="connsiteX10" fmla="*/ 81123 w 112446"/>
                <a:gd name="connsiteY10" fmla="*/ 44008 h 226081"/>
                <a:gd name="connsiteX11" fmla="*/ 87930 w 112446"/>
                <a:gd name="connsiteY11" fmla="*/ 44179 h 226081"/>
                <a:gd name="connsiteX12" fmla="*/ 107836 w 112446"/>
                <a:gd name="connsiteY12" fmla="*/ 160191 h 226081"/>
                <a:gd name="connsiteX13" fmla="*/ 87758 w 112446"/>
                <a:gd name="connsiteY13" fmla="*/ 202230 h 226081"/>
                <a:gd name="connsiteX14" fmla="*/ 0 w 112446"/>
                <a:gd name="connsiteY14" fmla="*/ 207324 h 226081"/>
                <a:gd name="connsiteX15" fmla="*/ 2183 w 112446"/>
                <a:gd name="connsiteY15" fmla="*/ 204242 h 226081"/>
                <a:gd name="connsiteX16" fmla="*/ 44093 w 112446"/>
                <a:gd name="connsiteY16" fmla="*/ 124660 h 226081"/>
                <a:gd name="connsiteX17" fmla="*/ 16824 w 112446"/>
                <a:gd name="connsiteY17" fmla="*/ 69222 h 226081"/>
                <a:gd name="connsiteX18" fmla="*/ 27269 w 112446"/>
                <a:gd name="connsiteY18" fmla="*/ 0 h 226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446" h="226081">
                  <a:moveTo>
                    <a:pt x="27312" y="86"/>
                  </a:moveTo>
                  <a:lnTo>
                    <a:pt x="27312" y="16610"/>
                  </a:lnTo>
                  <a:cubicBezTo>
                    <a:pt x="30780" y="13356"/>
                    <a:pt x="33691" y="10659"/>
                    <a:pt x="37886" y="6764"/>
                  </a:cubicBezTo>
                  <a:lnTo>
                    <a:pt x="37886" y="53768"/>
                  </a:lnTo>
                  <a:cubicBezTo>
                    <a:pt x="43066" y="36987"/>
                    <a:pt x="47518" y="22646"/>
                    <a:pt x="51970" y="8305"/>
                  </a:cubicBezTo>
                  <a:cubicBezTo>
                    <a:pt x="54325" y="8861"/>
                    <a:pt x="56636" y="9461"/>
                    <a:pt x="58991" y="10017"/>
                  </a:cubicBezTo>
                  <a:cubicBezTo>
                    <a:pt x="57578" y="19136"/>
                    <a:pt x="56166" y="28254"/>
                    <a:pt x="53939" y="42509"/>
                  </a:cubicBezTo>
                  <a:cubicBezTo>
                    <a:pt x="59505" y="34889"/>
                    <a:pt x="62202" y="31208"/>
                    <a:pt x="66354" y="25471"/>
                  </a:cubicBezTo>
                  <a:cubicBezTo>
                    <a:pt x="68280" y="45848"/>
                    <a:pt x="70036" y="64684"/>
                    <a:pt x="71791" y="83520"/>
                  </a:cubicBezTo>
                  <a:cubicBezTo>
                    <a:pt x="72690" y="83435"/>
                    <a:pt x="73632" y="83349"/>
                    <a:pt x="74530" y="83263"/>
                  </a:cubicBezTo>
                  <a:cubicBezTo>
                    <a:pt x="76714" y="70164"/>
                    <a:pt x="78940" y="57107"/>
                    <a:pt x="81123" y="44008"/>
                  </a:cubicBezTo>
                  <a:cubicBezTo>
                    <a:pt x="83392" y="44050"/>
                    <a:pt x="85661" y="44136"/>
                    <a:pt x="87930" y="44179"/>
                  </a:cubicBezTo>
                  <a:cubicBezTo>
                    <a:pt x="109976" y="79796"/>
                    <a:pt x="118581" y="118538"/>
                    <a:pt x="107836" y="160191"/>
                  </a:cubicBezTo>
                  <a:cubicBezTo>
                    <a:pt x="104026" y="175003"/>
                    <a:pt x="96406" y="189473"/>
                    <a:pt x="87758" y="202230"/>
                  </a:cubicBezTo>
                  <a:cubicBezTo>
                    <a:pt x="67467" y="232110"/>
                    <a:pt x="23716" y="234037"/>
                    <a:pt x="0" y="207324"/>
                  </a:cubicBezTo>
                  <a:cubicBezTo>
                    <a:pt x="728" y="206254"/>
                    <a:pt x="1284" y="204413"/>
                    <a:pt x="2183" y="204242"/>
                  </a:cubicBezTo>
                  <a:cubicBezTo>
                    <a:pt x="54453" y="193625"/>
                    <a:pt x="65284" y="173633"/>
                    <a:pt x="44093" y="124660"/>
                  </a:cubicBezTo>
                  <a:cubicBezTo>
                    <a:pt x="35917" y="105781"/>
                    <a:pt x="24744" y="88187"/>
                    <a:pt x="16824" y="69222"/>
                  </a:cubicBezTo>
                  <a:cubicBezTo>
                    <a:pt x="7363" y="46576"/>
                    <a:pt x="5480" y="23802"/>
                    <a:pt x="2726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1" name="Freeform: Shape 80">
              <a:extLst>
                <a:ext uri="{FF2B5EF4-FFF2-40B4-BE49-F238E27FC236}">
                  <a16:creationId xmlns:a16="http://schemas.microsoft.com/office/drawing/2014/main" id="{AB2928A1-38E1-6903-FA0E-6CE47AD70268}"/>
                </a:ext>
              </a:extLst>
            </p:cNvPr>
            <p:cNvSpPr/>
            <p:nvPr/>
          </p:nvSpPr>
          <p:spPr>
            <a:xfrm>
              <a:off x="-4531760" y="1936336"/>
              <a:ext cx="286631" cy="195337"/>
            </a:xfrm>
            <a:custGeom>
              <a:avLst/>
              <a:gdLst>
                <a:gd name="connsiteX0" fmla="*/ 181767 w 286631"/>
                <a:gd name="connsiteY0" fmla="*/ 4666 h 195337"/>
                <a:gd name="connsiteX1" fmla="*/ 122348 w 286631"/>
                <a:gd name="connsiteY1" fmla="*/ 27184 h 195337"/>
                <a:gd name="connsiteX2" fmla="*/ 164686 w 286631"/>
                <a:gd name="connsiteY2" fmla="*/ 33819 h 195337"/>
                <a:gd name="connsiteX3" fmla="*/ 219953 w 286631"/>
                <a:gd name="connsiteY3" fmla="*/ 18279 h 195337"/>
                <a:gd name="connsiteX4" fmla="*/ 271323 w 286631"/>
                <a:gd name="connsiteY4" fmla="*/ 25172 h 195337"/>
                <a:gd name="connsiteX5" fmla="*/ 286392 w 286631"/>
                <a:gd name="connsiteY5" fmla="*/ 51585 h 195337"/>
                <a:gd name="connsiteX6" fmla="*/ 262077 w 286631"/>
                <a:gd name="connsiteY6" fmla="*/ 73161 h 195337"/>
                <a:gd name="connsiteX7" fmla="*/ 207067 w 286631"/>
                <a:gd name="connsiteY7" fmla="*/ 74145 h 195337"/>
                <a:gd name="connsiteX8" fmla="*/ 204456 w 286631"/>
                <a:gd name="connsiteY8" fmla="*/ 80695 h 195337"/>
                <a:gd name="connsiteX9" fmla="*/ 237761 w 286631"/>
                <a:gd name="connsiteY9" fmla="*/ 96705 h 195337"/>
                <a:gd name="connsiteX10" fmla="*/ 250904 w 286631"/>
                <a:gd name="connsiteY10" fmla="*/ 151201 h 195337"/>
                <a:gd name="connsiteX11" fmla="*/ 234251 w 286631"/>
                <a:gd name="connsiteY11" fmla="*/ 153898 h 195337"/>
                <a:gd name="connsiteX12" fmla="*/ 231725 w 286631"/>
                <a:gd name="connsiteY12" fmla="*/ 145465 h 195337"/>
                <a:gd name="connsiteX13" fmla="*/ 217084 w 286631"/>
                <a:gd name="connsiteY13" fmla="*/ 139258 h 195337"/>
                <a:gd name="connsiteX14" fmla="*/ 250818 w 286631"/>
                <a:gd name="connsiteY14" fmla="*/ 127785 h 195337"/>
                <a:gd name="connsiteX15" fmla="*/ 164301 w 286631"/>
                <a:gd name="connsiteY15" fmla="*/ 89085 h 195337"/>
                <a:gd name="connsiteX16" fmla="*/ 172563 w 286631"/>
                <a:gd name="connsiteY16" fmla="*/ 102699 h 195337"/>
                <a:gd name="connsiteX17" fmla="*/ 99103 w 286631"/>
                <a:gd name="connsiteY17" fmla="*/ 122862 h 195337"/>
                <a:gd name="connsiteX18" fmla="*/ 76714 w 286631"/>
                <a:gd name="connsiteY18" fmla="*/ 132280 h 195337"/>
                <a:gd name="connsiteX19" fmla="*/ 6036 w 286631"/>
                <a:gd name="connsiteY19" fmla="*/ 195337 h 195337"/>
                <a:gd name="connsiteX20" fmla="*/ 0 w 286631"/>
                <a:gd name="connsiteY20" fmla="*/ 189901 h 195337"/>
                <a:gd name="connsiteX21" fmla="*/ 54196 w 286631"/>
                <a:gd name="connsiteY21" fmla="*/ 120978 h 195337"/>
                <a:gd name="connsiteX22" fmla="*/ 80609 w 286631"/>
                <a:gd name="connsiteY22" fmla="*/ 96363 h 195337"/>
                <a:gd name="connsiteX23" fmla="*/ 137588 w 286631"/>
                <a:gd name="connsiteY23" fmla="*/ 70935 h 195337"/>
                <a:gd name="connsiteX24" fmla="*/ 254457 w 286631"/>
                <a:gd name="connsiteY24" fmla="*/ 63357 h 195337"/>
                <a:gd name="connsiteX25" fmla="*/ 278644 w 286631"/>
                <a:gd name="connsiteY25" fmla="*/ 49787 h 195337"/>
                <a:gd name="connsiteX26" fmla="*/ 258224 w 286631"/>
                <a:gd name="connsiteY26" fmla="*/ 31379 h 195337"/>
                <a:gd name="connsiteX27" fmla="*/ 197778 w 286631"/>
                <a:gd name="connsiteY27" fmla="*/ 33990 h 195337"/>
                <a:gd name="connsiteX28" fmla="*/ 155011 w 286631"/>
                <a:gd name="connsiteY28" fmla="*/ 46448 h 195337"/>
                <a:gd name="connsiteX29" fmla="*/ 122177 w 286631"/>
                <a:gd name="connsiteY29" fmla="*/ 41482 h 195337"/>
                <a:gd name="connsiteX30" fmla="*/ 112973 w 286631"/>
                <a:gd name="connsiteY30" fmla="*/ 24615 h 195337"/>
                <a:gd name="connsiteX31" fmla="*/ 125174 w 286631"/>
                <a:gd name="connsiteY31" fmla="*/ 12457 h 195337"/>
                <a:gd name="connsiteX32" fmla="*/ 179798 w 286631"/>
                <a:gd name="connsiteY32" fmla="*/ 0 h 195337"/>
                <a:gd name="connsiteX33" fmla="*/ 181810 w 286631"/>
                <a:gd name="connsiteY33" fmla="*/ 4709 h 1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6631" h="195337">
                  <a:moveTo>
                    <a:pt x="181767" y="4666"/>
                  </a:moveTo>
                  <a:cubicBezTo>
                    <a:pt x="162289" y="12029"/>
                    <a:pt x="142854" y="19392"/>
                    <a:pt x="122348" y="27184"/>
                  </a:cubicBezTo>
                  <a:cubicBezTo>
                    <a:pt x="134377" y="41953"/>
                    <a:pt x="150303" y="37073"/>
                    <a:pt x="164686" y="33819"/>
                  </a:cubicBezTo>
                  <a:cubicBezTo>
                    <a:pt x="183351" y="29581"/>
                    <a:pt x="201202" y="20206"/>
                    <a:pt x="219953" y="18279"/>
                  </a:cubicBezTo>
                  <a:cubicBezTo>
                    <a:pt x="236819" y="16524"/>
                    <a:pt x="255399" y="19264"/>
                    <a:pt x="271323" y="25172"/>
                  </a:cubicBezTo>
                  <a:cubicBezTo>
                    <a:pt x="279072" y="28040"/>
                    <a:pt x="288233" y="44093"/>
                    <a:pt x="286392" y="51585"/>
                  </a:cubicBezTo>
                  <a:cubicBezTo>
                    <a:pt x="284123" y="60575"/>
                    <a:pt x="271666" y="71277"/>
                    <a:pt x="262077" y="73161"/>
                  </a:cubicBezTo>
                  <a:cubicBezTo>
                    <a:pt x="244354" y="76628"/>
                    <a:pt x="225475" y="74145"/>
                    <a:pt x="207067" y="74145"/>
                  </a:cubicBezTo>
                  <a:cubicBezTo>
                    <a:pt x="206211" y="76328"/>
                    <a:pt x="205312" y="78512"/>
                    <a:pt x="204456" y="80695"/>
                  </a:cubicBezTo>
                  <a:cubicBezTo>
                    <a:pt x="215543" y="86217"/>
                    <a:pt x="226117" y="94822"/>
                    <a:pt x="237761" y="96705"/>
                  </a:cubicBezTo>
                  <a:cubicBezTo>
                    <a:pt x="267770" y="101500"/>
                    <a:pt x="267599" y="137931"/>
                    <a:pt x="250904" y="151201"/>
                  </a:cubicBezTo>
                  <a:cubicBezTo>
                    <a:pt x="247008" y="154326"/>
                    <a:pt x="239902" y="153684"/>
                    <a:pt x="234251" y="153898"/>
                  </a:cubicBezTo>
                  <a:cubicBezTo>
                    <a:pt x="233609" y="153898"/>
                    <a:pt x="233652" y="147177"/>
                    <a:pt x="231725" y="145465"/>
                  </a:cubicBezTo>
                  <a:cubicBezTo>
                    <a:pt x="229028" y="143025"/>
                    <a:pt x="224747" y="142340"/>
                    <a:pt x="217084" y="139258"/>
                  </a:cubicBezTo>
                  <a:cubicBezTo>
                    <a:pt x="228857" y="135276"/>
                    <a:pt x="237504" y="132323"/>
                    <a:pt x="250818" y="127785"/>
                  </a:cubicBezTo>
                  <a:cubicBezTo>
                    <a:pt x="219739" y="113872"/>
                    <a:pt x="193711" y="102271"/>
                    <a:pt x="164301" y="89085"/>
                  </a:cubicBezTo>
                  <a:cubicBezTo>
                    <a:pt x="167811" y="94865"/>
                    <a:pt x="169781" y="98161"/>
                    <a:pt x="172563" y="102699"/>
                  </a:cubicBezTo>
                  <a:cubicBezTo>
                    <a:pt x="151630" y="122648"/>
                    <a:pt x="124489" y="119309"/>
                    <a:pt x="99103" y="122862"/>
                  </a:cubicBezTo>
                  <a:cubicBezTo>
                    <a:pt x="91312" y="123932"/>
                    <a:pt x="82664" y="127271"/>
                    <a:pt x="76714" y="132280"/>
                  </a:cubicBezTo>
                  <a:cubicBezTo>
                    <a:pt x="52655" y="152700"/>
                    <a:pt x="29538" y="174233"/>
                    <a:pt x="6036" y="195337"/>
                  </a:cubicBezTo>
                  <a:cubicBezTo>
                    <a:pt x="4024" y="193539"/>
                    <a:pt x="2012" y="191699"/>
                    <a:pt x="0" y="189901"/>
                  </a:cubicBezTo>
                  <a:cubicBezTo>
                    <a:pt x="17980" y="166869"/>
                    <a:pt x="35489" y="143410"/>
                    <a:pt x="54196" y="120978"/>
                  </a:cubicBezTo>
                  <a:cubicBezTo>
                    <a:pt x="61859" y="111774"/>
                    <a:pt x="74060" y="106081"/>
                    <a:pt x="80609" y="96363"/>
                  </a:cubicBezTo>
                  <a:cubicBezTo>
                    <a:pt x="94822" y="75387"/>
                    <a:pt x="114300" y="71491"/>
                    <a:pt x="137588" y="70935"/>
                  </a:cubicBezTo>
                  <a:cubicBezTo>
                    <a:pt x="176587" y="69950"/>
                    <a:pt x="215629" y="67124"/>
                    <a:pt x="254457" y="63357"/>
                  </a:cubicBezTo>
                  <a:cubicBezTo>
                    <a:pt x="262890" y="62544"/>
                    <a:pt x="270596" y="54496"/>
                    <a:pt x="278644" y="49787"/>
                  </a:cubicBezTo>
                  <a:cubicBezTo>
                    <a:pt x="271880" y="43366"/>
                    <a:pt x="265501" y="32021"/>
                    <a:pt x="258224" y="31379"/>
                  </a:cubicBezTo>
                  <a:cubicBezTo>
                    <a:pt x="238275" y="29709"/>
                    <a:pt x="217684" y="31079"/>
                    <a:pt x="197778" y="33990"/>
                  </a:cubicBezTo>
                  <a:cubicBezTo>
                    <a:pt x="183223" y="36088"/>
                    <a:pt x="169567" y="44393"/>
                    <a:pt x="155011" y="46448"/>
                  </a:cubicBezTo>
                  <a:cubicBezTo>
                    <a:pt x="144395" y="47946"/>
                    <a:pt x="132366" y="45378"/>
                    <a:pt x="122177" y="41482"/>
                  </a:cubicBezTo>
                  <a:cubicBezTo>
                    <a:pt x="117382" y="39641"/>
                    <a:pt x="112887" y="30437"/>
                    <a:pt x="112973" y="24615"/>
                  </a:cubicBezTo>
                  <a:cubicBezTo>
                    <a:pt x="113016" y="20377"/>
                    <a:pt x="120079" y="13913"/>
                    <a:pt x="125174" y="12457"/>
                  </a:cubicBezTo>
                  <a:cubicBezTo>
                    <a:pt x="143111" y="7363"/>
                    <a:pt x="161561" y="4024"/>
                    <a:pt x="179798" y="0"/>
                  </a:cubicBezTo>
                  <a:cubicBezTo>
                    <a:pt x="180483" y="1584"/>
                    <a:pt x="181168" y="3168"/>
                    <a:pt x="181810" y="470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2" name="Freeform: Shape 81">
              <a:extLst>
                <a:ext uri="{FF2B5EF4-FFF2-40B4-BE49-F238E27FC236}">
                  <a16:creationId xmlns:a16="http://schemas.microsoft.com/office/drawing/2014/main" id="{CC90DE9E-8C4D-60B7-30F0-BC43DF7B7E9F}"/>
                </a:ext>
              </a:extLst>
            </p:cNvPr>
            <p:cNvSpPr/>
            <p:nvPr/>
          </p:nvSpPr>
          <p:spPr>
            <a:xfrm>
              <a:off x="-4076529" y="2460704"/>
              <a:ext cx="1385983" cy="296073"/>
            </a:xfrm>
            <a:custGeom>
              <a:avLst/>
              <a:gdLst>
                <a:gd name="connsiteX0" fmla="*/ 0 w 1385983"/>
                <a:gd name="connsiteY0" fmla="*/ 51241 h 296073"/>
                <a:gd name="connsiteX1" fmla="*/ 25728 w 1385983"/>
                <a:gd name="connsiteY1" fmla="*/ 34674 h 296073"/>
                <a:gd name="connsiteX2" fmla="*/ 290373 w 1385983"/>
                <a:gd name="connsiteY2" fmla="*/ 15325 h 296073"/>
                <a:gd name="connsiteX3" fmla="*/ 533357 w 1385983"/>
                <a:gd name="connsiteY3" fmla="*/ 113828 h 296073"/>
                <a:gd name="connsiteX4" fmla="*/ 951815 w 1385983"/>
                <a:gd name="connsiteY4" fmla="*/ 266656 h 296073"/>
                <a:gd name="connsiteX5" fmla="*/ 1329733 w 1385983"/>
                <a:gd name="connsiteY5" fmla="*/ 247478 h 296073"/>
                <a:gd name="connsiteX6" fmla="*/ 1356960 w 1385983"/>
                <a:gd name="connsiteY6" fmla="*/ 235149 h 296073"/>
                <a:gd name="connsiteX7" fmla="*/ 1382902 w 1385983"/>
                <a:gd name="connsiteY7" fmla="*/ 222178 h 296073"/>
                <a:gd name="connsiteX8" fmla="*/ 1385984 w 1385983"/>
                <a:gd name="connsiteY8" fmla="*/ 228941 h 296073"/>
                <a:gd name="connsiteX9" fmla="*/ 1284227 w 1385983"/>
                <a:gd name="connsiteY9" fmla="*/ 272564 h 296073"/>
                <a:gd name="connsiteX10" fmla="*/ 973562 w 1385983"/>
                <a:gd name="connsiteY10" fmla="*/ 279285 h 296073"/>
                <a:gd name="connsiteX11" fmla="*/ 512937 w 1385983"/>
                <a:gd name="connsiteY11" fmla="*/ 112758 h 296073"/>
                <a:gd name="connsiteX12" fmla="*/ 285065 w 1385983"/>
                <a:gd name="connsiteY12" fmla="*/ 22431 h 296073"/>
                <a:gd name="connsiteX13" fmla="*/ 31079 w 1385983"/>
                <a:gd name="connsiteY13" fmla="*/ 43835 h 296073"/>
                <a:gd name="connsiteX14" fmla="*/ 2440 w 1385983"/>
                <a:gd name="connsiteY14" fmla="*/ 55907 h 296073"/>
                <a:gd name="connsiteX15" fmla="*/ 0 w 1385983"/>
                <a:gd name="connsiteY15" fmla="*/ 51284 h 296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5983" h="296073">
                  <a:moveTo>
                    <a:pt x="0" y="51241"/>
                  </a:moveTo>
                  <a:cubicBezTo>
                    <a:pt x="8562" y="45676"/>
                    <a:pt x="16610" y="39126"/>
                    <a:pt x="25728" y="34674"/>
                  </a:cubicBezTo>
                  <a:cubicBezTo>
                    <a:pt x="111261" y="-7407"/>
                    <a:pt x="200003" y="-7750"/>
                    <a:pt x="290373" y="15325"/>
                  </a:cubicBezTo>
                  <a:cubicBezTo>
                    <a:pt x="375820" y="37157"/>
                    <a:pt x="453390" y="78296"/>
                    <a:pt x="533357" y="113828"/>
                  </a:cubicBezTo>
                  <a:cubicBezTo>
                    <a:pt x="669318" y="174232"/>
                    <a:pt x="805451" y="234592"/>
                    <a:pt x="951815" y="266656"/>
                  </a:cubicBezTo>
                  <a:cubicBezTo>
                    <a:pt x="1079471" y="294610"/>
                    <a:pt x="1206058" y="298592"/>
                    <a:pt x="1329733" y="247478"/>
                  </a:cubicBezTo>
                  <a:cubicBezTo>
                    <a:pt x="1338937" y="243668"/>
                    <a:pt x="1347969" y="239430"/>
                    <a:pt x="1356960" y="235149"/>
                  </a:cubicBezTo>
                  <a:cubicBezTo>
                    <a:pt x="1365692" y="230996"/>
                    <a:pt x="1374254" y="226544"/>
                    <a:pt x="1382902" y="222178"/>
                  </a:cubicBezTo>
                  <a:cubicBezTo>
                    <a:pt x="1383929" y="224446"/>
                    <a:pt x="1384956" y="226673"/>
                    <a:pt x="1385984" y="228941"/>
                  </a:cubicBezTo>
                  <a:cubicBezTo>
                    <a:pt x="1352122" y="243668"/>
                    <a:pt x="1319202" y="261305"/>
                    <a:pt x="1284227" y="272564"/>
                  </a:cubicBezTo>
                  <a:cubicBezTo>
                    <a:pt x="1181699" y="305569"/>
                    <a:pt x="1077460" y="300004"/>
                    <a:pt x="973562" y="279285"/>
                  </a:cubicBezTo>
                  <a:cubicBezTo>
                    <a:pt x="811701" y="247007"/>
                    <a:pt x="661228" y="182750"/>
                    <a:pt x="512937" y="112758"/>
                  </a:cubicBezTo>
                  <a:cubicBezTo>
                    <a:pt x="438878" y="77783"/>
                    <a:pt x="365161" y="42123"/>
                    <a:pt x="285065" y="22431"/>
                  </a:cubicBezTo>
                  <a:cubicBezTo>
                    <a:pt x="197992" y="1069"/>
                    <a:pt x="112887" y="2225"/>
                    <a:pt x="31079" y="43835"/>
                  </a:cubicBezTo>
                  <a:cubicBezTo>
                    <a:pt x="21875" y="48502"/>
                    <a:pt x="11986" y="51926"/>
                    <a:pt x="2440" y="55907"/>
                  </a:cubicBezTo>
                  <a:cubicBezTo>
                    <a:pt x="1627" y="54366"/>
                    <a:pt x="813" y="52825"/>
                    <a:pt x="0" y="5128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3" name="Freeform: Shape 82">
              <a:extLst>
                <a:ext uri="{FF2B5EF4-FFF2-40B4-BE49-F238E27FC236}">
                  <a16:creationId xmlns:a16="http://schemas.microsoft.com/office/drawing/2014/main" id="{C07298F4-8534-CA0C-4FA4-2F677D8F75E9}"/>
                </a:ext>
              </a:extLst>
            </p:cNvPr>
            <p:cNvSpPr/>
            <p:nvPr/>
          </p:nvSpPr>
          <p:spPr>
            <a:xfrm>
              <a:off x="-3253569" y="522554"/>
              <a:ext cx="448638" cy="184435"/>
            </a:xfrm>
            <a:custGeom>
              <a:avLst/>
              <a:gdLst>
                <a:gd name="connsiteX0" fmla="*/ 379331 w 448638"/>
                <a:gd name="connsiteY0" fmla="*/ 124204 h 184435"/>
                <a:gd name="connsiteX1" fmla="*/ 407970 w 448638"/>
                <a:gd name="connsiteY1" fmla="*/ 140428 h 184435"/>
                <a:gd name="connsiteX2" fmla="*/ 406300 w 448638"/>
                <a:gd name="connsiteY2" fmla="*/ 144752 h 184435"/>
                <a:gd name="connsiteX3" fmla="*/ 366402 w 448638"/>
                <a:gd name="connsiteY3" fmla="*/ 136789 h 184435"/>
                <a:gd name="connsiteX4" fmla="*/ 292086 w 448638"/>
                <a:gd name="connsiteY4" fmla="*/ 141927 h 184435"/>
                <a:gd name="connsiteX5" fmla="*/ 253900 w 448638"/>
                <a:gd name="connsiteY5" fmla="*/ 141798 h 184435"/>
                <a:gd name="connsiteX6" fmla="*/ 192426 w 448638"/>
                <a:gd name="connsiteY6" fmla="*/ 85718 h 184435"/>
                <a:gd name="connsiteX7" fmla="*/ 325819 w 448638"/>
                <a:gd name="connsiteY7" fmla="*/ 115257 h 184435"/>
                <a:gd name="connsiteX8" fmla="*/ 298635 w 448638"/>
                <a:gd name="connsiteY8" fmla="*/ 117140 h 184435"/>
                <a:gd name="connsiteX9" fmla="*/ 200517 w 448638"/>
                <a:gd name="connsiteY9" fmla="*/ 79254 h 184435"/>
                <a:gd name="connsiteX10" fmla="*/ 6550 w 448638"/>
                <a:gd name="connsiteY10" fmla="*/ 24031 h 184435"/>
                <a:gd name="connsiteX11" fmla="*/ 0 w 448638"/>
                <a:gd name="connsiteY11" fmla="*/ 23560 h 184435"/>
                <a:gd name="connsiteX12" fmla="*/ 139129 w 448638"/>
                <a:gd name="connsiteY12" fmla="*/ 15640 h 184435"/>
                <a:gd name="connsiteX13" fmla="*/ 188831 w 448638"/>
                <a:gd name="connsiteY13" fmla="*/ 52285 h 184435"/>
                <a:gd name="connsiteX14" fmla="*/ 324449 w 448638"/>
                <a:gd name="connsiteY14" fmla="*/ 93467 h 184435"/>
                <a:gd name="connsiteX15" fmla="*/ 406343 w 448638"/>
                <a:gd name="connsiteY15" fmla="*/ 109263 h 184435"/>
                <a:gd name="connsiteX16" fmla="*/ 448638 w 448638"/>
                <a:gd name="connsiteY16" fmla="*/ 184436 h 184435"/>
                <a:gd name="connsiteX17" fmla="*/ 379374 w 448638"/>
                <a:gd name="connsiteY17" fmla="*/ 124161 h 184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8638" h="184435">
                  <a:moveTo>
                    <a:pt x="379331" y="124204"/>
                  </a:moveTo>
                  <a:cubicBezTo>
                    <a:pt x="390461" y="130497"/>
                    <a:pt x="399194" y="135462"/>
                    <a:pt x="407970" y="140428"/>
                  </a:cubicBezTo>
                  <a:cubicBezTo>
                    <a:pt x="407413" y="141884"/>
                    <a:pt x="406857" y="143296"/>
                    <a:pt x="406300" y="144752"/>
                  </a:cubicBezTo>
                  <a:cubicBezTo>
                    <a:pt x="392986" y="141927"/>
                    <a:pt x="379673" y="136704"/>
                    <a:pt x="366402" y="136789"/>
                  </a:cubicBezTo>
                  <a:cubicBezTo>
                    <a:pt x="341616" y="136918"/>
                    <a:pt x="316872" y="140471"/>
                    <a:pt x="292086" y="141927"/>
                  </a:cubicBezTo>
                  <a:cubicBezTo>
                    <a:pt x="279414" y="142654"/>
                    <a:pt x="266614" y="142440"/>
                    <a:pt x="253900" y="141798"/>
                  </a:cubicBezTo>
                  <a:cubicBezTo>
                    <a:pt x="219311" y="140086"/>
                    <a:pt x="195637" y="125317"/>
                    <a:pt x="192426" y="85718"/>
                  </a:cubicBezTo>
                  <a:cubicBezTo>
                    <a:pt x="230184" y="127072"/>
                    <a:pt x="276503" y="129084"/>
                    <a:pt x="325819" y="115257"/>
                  </a:cubicBezTo>
                  <a:cubicBezTo>
                    <a:pt x="316744" y="115899"/>
                    <a:pt x="307711" y="116798"/>
                    <a:pt x="298635" y="117140"/>
                  </a:cubicBezTo>
                  <a:cubicBezTo>
                    <a:pt x="260536" y="118553"/>
                    <a:pt x="226717" y="108022"/>
                    <a:pt x="200517" y="79254"/>
                  </a:cubicBezTo>
                  <a:cubicBezTo>
                    <a:pt x="147135" y="20649"/>
                    <a:pt x="81936" y="4809"/>
                    <a:pt x="6550" y="24031"/>
                  </a:cubicBezTo>
                  <a:cubicBezTo>
                    <a:pt x="4623" y="24501"/>
                    <a:pt x="2397" y="23774"/>
                    <a:pt x="0" y="23560"/>
                  </a:cubicBezTo>
                  <a:cubicBezTo>
                    <a:pt x="34847" y="-4009"/>
                    <a:pt x="98375" y="-8333"/>
                    <a:pt x="139129" y="15640"/>
                  </a:cubicBezTo>
                  <a:cubicBezTo>
                    <a:pt x="156810" y="26043"/>
                    <a:pt x="173377" y="38757"/>
                    <a:pt x="188831" y="52285"/>
                  </a:cubicBezTo>
                  <a:cubicBezTo>
                    <a:pt x="228043" y="86617"/>
                    <a:pt x="271795" y="102842"/>
                    <a:pt x="324449" y="93467"/>
                  </a:cubicBezTo>
                  <a:cubicBezTo>
                    <a:pt x="353174" y="88373"/>
                    <a:pt x="381300" y="92825"/>
                    <a:pt x="406343" y="109263"/>
                  </a:cubicBezTo>
                  <a:cubicBezTo>
                    <a:pt x="432970" y="126772"/>
                    <a:pt x="445556" y="152629"/>
                    <a:pt x="448638" y="184436"/>
                  </a:cubicBezTo>
                  <a:cubicBezTo>
                    <a:pt x="430659" y="159607"/>
                    <a:pt x="421711" y="124760"/>
                    <a:pt x="379374" y="12416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4" name="Freeform: Shape 83">
              <a:extLst>
                <a:ext uri="{FF2B5EF4-FFF2-40B4-BE49-F238E27FC236}">
                  <a16:creationId xmlns:a16="http://schemas.microsoft.com/office/drawing/2014/main" id="{4F8DAA59-9681-A65B-F5E9-D210817775CF}"/>
                </a:ext>
              </a:extLst>
            </p:cNvPr>
            <p:cNvSpPr/>
            <p:nvPr/>
          </p:nvSpPr>
          <p:spPr>
            <a:xfrm>
              <a:off x="-5928868" y="1083024"/>
              <a:ext cx="125465" cy="192041"/>
            </a:xfrm>
            <a:custGeom>
              <a:avLst/>
              <a:gdLst>
                <a:gd name="connsiteX0" fmla="*/ 71956 w 125465"/>
                <a:gd name="connsiteY0" fmla="*/ 43 h 192041"/>
                <a:gd name="connsiteX1" fmla="*/ 117762 w 125465"/>
                <a:gd name="connsiteY1" fmla="*/ 77441 h 192041"/>
                <a:gd name="connsiteX2" fmla="*/ 89122 w 125465"/>
                <a:gd name="connsiteY2" fmla="*/ 192041 h 192041"/>
                <a:gd name="connsiteX3" fmla="*/ 28633 w 125465"/>
                <a:gd name="connsiteY3" fmla="*/ 87245 h 192041"/>
                <a:gd name="connsiteX4" fmla="*/ 23625 w 125465"/>
                <a:gd name="connsiteY4" fmla="*/ 89685 h 192041"/>
                <a:gd name="connsiteX5" fmla="*/ 54105 w 125465"/>
                <a:gd name="connsiteY5" fmla="*/ 152528 h 192041"/>
                <a:gd name="connsiteX6" fmla="*/ 6244 w 125465"/>
                <a:gd name="connsiteY6" fmla="*/ 28211 h 192041"/>
                <a:gd name="connsiteX7" fmla="*/ 22597 w 125465"/>
                <a:gd name="connsiteY7" fmla="*/ 37415 h 192041"/>
                <a:gd name="connsiteX8" fmla="*/ 39378 w 125465"/>
                <a:gd name="connsiteY8" fmla="*/ 18365 h 192041"/>
                <a:gd name="connsiteX9" fmla="*/ 65149 w 125465"/>
                <a:gd name="connsiteY9" fmla="*/ 63700 h 192041"/>
                <a:gd name="connsiteX10" fmla="*/ 68060 w 125465"/>
                <a:gd name="connsiteY10" fmla="*/ 62501 h 192041"/>
                <a:gd name="connsiteX11" fmla="*/ 56117 w 125465"/>
                <a:gd name="connsiteY11" fmla="*/ 25086 h 192041"/>
                <a:gd name="connsiteX12" fmla="*/ 61853 w 125465"/>
                <a:gd name="connsiteY12" fmla="*/ 26113 h 192041"/>
                <a:gd name="connsiteX13" fmla="*/ 71956 w 125465"/>
                <a:gd name="connsiteY13" fmla="*/ 0 h 1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465" h="192041">
                  <a:moveTo>
                    <a:pt x="71956" y="43"/>
                  </a:moveTo>
                  <a:cubicBezTo>
                    <a:pt x="87196" y="25428"/>
                    <a:pt x="104662" y="50386"/>
                    <a:pt x="117762" y="77441"/>
                  </a:cubicBezTo>
                  <a:cubicBezTo>
                    <a:pt x="136512" y="116312"/>
                    <a:pt x="118746" y="178727"/>
                    <a:pt x="89122" y="192041"/>
                  </a:cubicBezTo>
                  <a:cubicBezTo>
                    <a:pt x="100081" y="137931"/>
                    <a:pt x="52820" y="119822"/>
                    <a:pt x="28633" y="87245"/>
                  </a:cubicBezTo>
                  <a:cubicBezTo>
                    <a:pt x="26964" y="88058"/>
                    <a:pt x="25294" y="88871"/>
                    <a:pt x="23625" y="89685"/>
                  </a:cubicBezTo>
                  <a:cubicBezTo>
                    <a:pt x="33471" y="110019"/>
                    <a:pt x="43317" y="130311"/>
                    <a:pt x="54105" y="152528"/>
                  </a:cubicBezTo>
                  <a:cubicBezTo>
                    <a:pt x="12152" y="129583"/>
                    <a:pt x="-12207" y="65369"/>
                    <a:pt x="6244" y="28211"/>
                  </a:cubicBezTo>
                  <a:cubicBezTo>
                    <a:pt x="11595" y="31251"/>
                    <a:pt x="16861" y="34204"/>
                    <a:pt x="22597" y="37415"/>
                  </a:cubicBezTo>
                  <a:cubicBezTo>
                    <a:pt x="27392" y="31978"/>
                    <a:pt x="32272" y="26456"/>
                    <a:pt x="39378" y="18365"/>
                  </a:cubicBezTo>
                  <a:cubicBezTo>
                    <a:pt x="48796" y="34932"/>
                    <a:pt x="56973" y="49316"/>
                    <a:pt x="65149" y="63700"/>
                  </a:cubicBezTo>
                  <a:cubicBezTo>
                    <a:pt x="66134" y="63314"/>
                    <a:pt x="67119" y="62929"/>
                    <a:pt x="68060" y="62501"/>
                  </a:cubicBezTo>
                  <a:cubicBezTo>
                    <a:pt x="64079" y="50044"/>
                    <a:pt x="60098" y="37544"/>
                    <a:pt x="56117" y="25086"/>
                  </a:cubicBezTo>
                  <a:cubicBezTo>
                    <a:pt x="58043" y="25428"/>
                    <a:pt x="59927" y="25771"/>
                    <a:pt x="61853" y="26113"/>
                  </a:cubicBezTo>
                  <a:cubicBezTo>
                    <a:pt x="65149" y="17594"/>
                    <a:pt x="68446" y="9033"/>
                    <a:pt x="71956"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5" name="Freeform: Shape 84">
              <a:extLst>
                <a:ext uri="{FF2B5EF4-FFF2-40B4-BE49-F238E27FC236}">
                  <a16:creationId xmlns:a16="http://schemas.microsoft.com/office/drawing/2014/main" id="{FA48F26F-3F24-C05F-3ED4-FF751C89D6ED}"/>
                </a:ext>
              </a:extLst>
            </p:cNvPr>
            <p:cNvSpPr/>
            <p:nvPr/>
          </p:nvSpPr>
          <p:spPr>
            <a:xfrm>
              <a:off x="-5272631" y="2048324"/>
              <a:ext cx="150021" cy="251674"/>
            </a:xfrm>
            <a:custGeom>
              <a:avLst/>
              <a:gdLst>
                <a:gd name="connsiteX0" fmla="*/ 90603 w 150021"/>
                <a:gd name="connsiteY0" fmla="*/ 11730 h 251674"/>
                <a:gd name="connsiteX1" fmla="*/ 101348 w 150021"/>
                <a:gd name="connsiteY1" fmla="*/ 136389 h 251674"/>
                <a:gd name="connsiteX2" fmla="*/ 150022 w 150021"/>
                <a:gd name="connsiteY2" fmla="*/ 251674 h 251674"/>
                <a:gd name="connsiteX3" fmla="*/ 7553 w 150021"/>
                <a:gd name="connsiteY3" fmla="*/ 0 h 251674"/>
                <a:gd name="connsiteX4" fmla="*/ 69241 w 150021"/>
                <a:gd name="connsiteY4" fmla="*/ 152614 h 251674"/>
                <a:gd name="connsiteX5" fmla="*/ 42657 w 150021"/>
                <a:gd name="connsiteY5" fmla="*/ 4666 h 251674"/>
                <a:gd name="connsiteX6" fmla="*/ 60722 w 150021"/>
                <a:gd name="connsiteY6" fmla="*/ 77655 h 251674"/>
                <a:gd name="connsiteX7" fmla="*/ 89533 w 150021"/>
                <a:gd name="connsiteY7" fmla="*/ 144009 h 251674"/>
                <a:gd name="connsiteX8" fmla="*/ 90646 w 150021"/>
                <a:gd name="connsiteY8" fmla="*/ 11730 h 25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021" h="251674">
                  <a:moveTo>
                    <a:pt x="90603" y="11730"/>
                  </a:moveTo>
                  <a:cubicBezTo>
                    <a:pt x="83240" y="54667"/>
                    <a:pt x="86579" y="96449"/>
                    <a:pt x="101348" y="136389"/>
                  </a:cubicBezTo>
                  <a:cubicBezTo>
                    <a:pt x="115818" y="175474"/>
                    <a:pt x="133669" y="213274"/>
                    <a:pt x="150022" y="251674"/>
                  </a:cubicBezTo>
                  <a:cubicBezTo>
                    <a:pt x="72495" y="247907"/>
                    <a:pt x="-28577" y="74273"/>
                    <a:pt x="7553" y="0"/>
                  </a:cubicBezTo>
                  <a:cubicBezTo>
                    <a:pt x="19925" y="54196"/>
                    <a:pt x="34438" y="107493"/>
                    <a:pt x="69241" y="152614"/>
                  </a:cubicBezTo>
                  <a:cubicBezTo>
                    <a:pt x="49763" y="106937"/>
                    <a:pt x="34609" y="60532"/>
                    <a:pt x="42657" y="4666"/>
                  </a:cubicBezTo>
                  <a:cubicBezTo>
                    <a:pt x="49335" y="32192"/>
                    <a:pt x="53530" y="55395"/>
                    <a:pt x="60722" y="77655"/>
                  </a:cubicBezTo>
                  <a:cubicBezTo>
                    <a:pt x="68043" y="100430"/>
                    <a:pt x="78231" y="122305"/>
                    <a:pt x="89533" y="144009"/>
                  </a:cubicBezTo>
                  <a:cubicBezTo>
                    <a:pt x="82298" y="99360"/>
                    <a:pt x="74507" y="55224"/>
                    <a:pt x="90646" y="1173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6" name="Freeform: Shape 85">
              <a:extLst>
                <a:ext uri="{FF2B5EF4-FFF2-40B4-BE49-F238E27FC236}">
                  <a16:creationId xmlns:a16="http://schemas.microsoft.com/office/drawing/2014/main" id="{F7C47AA9-65EA-846A-EB21-F9D9BCEF6B54}"/>
                </a:ext>
              </a:extLst>
            </p:cNvPr>
            <p:cNvSpPr/>
            <p:nvPr/>
          </p:nvSpPr>
          <p:spPr>
            <a:xfrm>
              <a:off x="-3430162" y="363458"/>
              <a:ext cx="231345" cy="109537"/>
            </a:xfrm>
            <a:custGeom>
              <a:avLst/>
              <a:gdLst>
                <a:gd name="connsiteX0" fmla="*/ 231346 w 231345"/>
                <a:gd name="connsiteY0" fmla="*/ 7567 h 109537"/>
                <a:gd name="connsiteX1" fmla="*/ 218589 w 231345"/>
                <a:gd name="connsiteY1" fmla="*/ 23834 h 109537"/>
                <a:gd name="connsiteX2" fmla="*/ 226209 w 231345"/>
                <a:gd name="connsiteY2" fmla="*/ 28072 h 109537"/>
                <a:gd name="connsiteX3" fmla="*/ 177792 w 231345"/>
                <a:gd name="connsiteY3" fmla="*/ 67628 h 109537"/>
                <a:gd name="connsiteX4" fmla="*/ 177878 w 231345"/>
                <a:gd name="connsiteY4" fmla="*/ 54443 h 109537"/>
                <a:gd name="connsiteX5" fmla="*/ 153391 w 231345"/>
                <a:gd name="connsiteY5" fmla="*/ 36806 h 109537"/>
                <a:gd name="connsiteX6" fmla="*/ 116918 w 231345"/>
                <a:gd name="connsiteY6" fmla="*/ 68955 h 109537"/>
                <a:gd name="connsiteX7" fmla="*/ 93287 w 231345"/>
                <a:gd name="connsiteY7" fmla="*/ 100291 h 109537"/>
                <a:gd name="connsiteX8" fmla="*/ 93287 w 231345"/>
                <a:gd name="connsiteY8" fmla="*/ 84238 h 109537"/>
                <a:gd name="connsiteX9" fmla="*/ 69357 w 231345"/>
                <a:gd name="connsiteY9" fmla="*/ 109538 h 109537"/>
                <a:gd name="connsiteX10" fmla="*/ 71540 w 231345"/>
                <a:gd name="connsiteY10" fmla="*/ 86892 h 109537"/>
                <a:gd name="connsiteX11" fmla="*/ 57285 w 231345"/>
                <a:gd name="connsiteY11" fmla="*/ 93271 h 109537"/>
                <a:gd name="connsiteX12" fmla="*/ 67088 w 231345"/>
                <a:gd name="connsiteY12" fmla="*/ 66001 h 109537"/>
                <a:gd name="connsiteX13" fmla="*/ 64519 w 231345"/>
                <a:gd name="connsiteY13" fmla="*/ 64460 h 109537"/>
                <a:gd name="connsiteX14" fmla="*/ 40332 w 231345"/>
                <a:gd name="connsiteY14" fmla="*/ 97380 h 109537"/>
                <a:gd name="connsiteX15" fmla="*/ 35153 w 231345"/>
                <a:gd name="connsiteY15" fmla="*/ 95154 h 109537"/>
                <a:gd name="connsiteX16" fmla="*/ 52148 w 231345"/>
                <a:gd name="connsiteY16" fmla="*/ 50162 h 109537"/>
                <a:gd name="connsiteX17" fmla="*/ 33055 w 231345"/>
                <a:gd name="connsiteY17" fmla="*/ 71609 h 109537"/>
                <a:gd name="connsiteX18" fmla="*/ 16659 w 231345"/>
                <a:gd name="connsiteY18" fmla="*/ 92243 h 109537"/>
                <a:gd name="connsiteX19" fmla="*/ 18500 w 231345"/>
                <a:gd name="connsiteY19" fmla="*/ 64589 h 109537"/>
                <a:gd name="connsiteX20" fmla="*/ 1333 w 231345"/>
                <a:gd name="connsiteY20" fmla="*/ 95026 h 109537"/>
                <a:gd name="connsiteX21" fmla="*/ 16659 w 231345"/>
                <a:gd name="connsiteY21" fmla="*/ 33809 h 109537"/>
                <a:gd name="connsiteX22" fmla="*/ 115976 w 231345"/>
                <a:gd name="connsiteY22" fmla="*/ 2430 h 109537"/>
                <a:gd name="connsiteX23" fmla="*/ 138750 w 231345"/>
                <a:gd name="connsiteY23" fmla="*/ 8166 h 109537"/>
                <a:gd name="connsiteX24" fmla="*/ 228221 w 231345"/>
                <a:gd name="connsiteY24" fmla="*/ 889 h 109537"/>
                <a:gd name="connsiteX25" fmla="*/ 231303 w 231345"/>
                <a:gd name="connsiteY25" fmla="*/ 7610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1345" h="109537">
                  <a:moveTo>
                    <a:pt x="231346" y="7567"/>
                  </a:moveTo>
                  <a:cubicBezTo>
                    <a:pt x="227194" y="12832"/>
                    <a:pt x="223041" y="18141"/>
                    <a:pt x="218589" y="23834"/>
                  </a:cubicBezTo>
                  <a:cubicBezTo>
                    <a:pt x="221286" y="25333"/>
                    <a:pt x="223940" y="26788"/>
                    <a:pt x="226209" y="28072"/>
                  </a:cubicBezTo>
                  <a:cubicBezTo>
                    <a:pt x="209984" y="41300"/>
                    <a:pt x="193974" y="54400"/>
                    <a:pt x="177792" y="67628"/>
                  </a:cubicBezTo>
                  <a:cubicBezTo>
                    <a:pt x="177792" y="65488"/>
                    <a:pt x="177321" y="59922"/>
                    <a:pt x="177878" y="54443"/>
                  </a:cubicBezTo>
                  <a:cubicBezTo>
                    <a:pt x="179975" y="34494"/>
                    <a:pt x="170857" y="26660"/>
                    <a:pt x="153391" y="36806"/>
                  </a:cubicBezTo>
                  <a:cubicBezTo>
                    <a:pt x="139649" y="44811"/>
                    <a:pt x="128176" y="57311"/>
                    <a:pt x="116918" y="68955"/>
                  </a:cubicBezTo>
                  <a:cubicBezTo>
                    <a:pt x="108698" y="77474"/>
                    <a:pt x="102448" y="87962"/>
                    <a:pt x="93287" y="100291"/>
                  </a:cubicBezTo>
                  <a:lnTo>
                    <a:pt x="93287" y="84238"/>
                  </a:lnTo>
                  <a:cubicBezTo>
                    <a:pt x="85111" y="92885"/>
                    <a:pt x="78732" y="99606"/>
                    <a:pt x="69357" y="109538"/>
                  </a:cubicBezTo>
                  <a:cubicBezTo>
                    <a:pt x="70341" y="99392"/>
                    <a:pt x="70941" y="93356"/>
                    <a:pt x="71540" y="86892"/>
                  </a:cubicBezTo>
                  <a:cubicBezTo>
                    <a:pt x="67644" y="88647"/>
                    <a:pt x="64519" y="90017"/>
                    <a:pt x="57285" y="93271"/>
                  </a:cubicBezTo>
                  <a:cubicBezTo>
                    <a:pt x="61352" y="81969"/>
                    <a:pt x="64220" y="74007"/>
                    <a:pt x="67088" y="66001"/>
                  </a:cubicBezTo>
                  <a:cubicBezTo>
                    <a:pt x="66232" y="65488"/>
                    <a:pt x="65376" y="64974"/>
                    <a:pt x="64519" y="64460"/>
                  </a:cubicBezTo>
                  <a:cubicBezTo>
                    <a:pt x="56471" y="75419"/>
                    <a:pt x="48423" y="86421"/>
                    <a:pt x="40332" y="97380"/>
                  </a:cubicBezTo>
                  <a:cubicBezTo>
                    <a:pt x="38620" y="96652"/>
                    <a:pt x="36865" y="95882"/>
                    <a:pt x="35153" y="95154"/>
                  </a:cubicBezTo>
                  <a:cubicBezTo>
                    <a:pt x="40204" y="81798"/>
                    <a:pt x="45255" y="68441"/>
                    <a:pt x="52148" y="50162"/>
                  </a:cubicBezTo>
                  <a:cubicBezTo>
                    <a:pt x="43928" y="59237"/>
                    <a:pt x="37892" y="64974"/>
                    <a:pt x="33055" y="71609"/>
                  </a:cubicBezTo>
                  <a:cubicBezTo>
                    <a:pt x="28132" y="78330"/>
                    <a:pt x="24322" y="85907"/>
                    <a:pt x="16659" y="92243"/>
                  </a:cubicBezTo>
                  <a:cubicBezTo>
                    <a:pt x="17130" y="85094"/>
                    <a:pt x="17601" y="77902"/>
                    <a:pt x="18500" y="64589"/>
                  </a:cubicBezTo>
                  <a:cubicBezTo>
                    <a:pt x="11008" y="77859"/>
                    <a:pt x="6171" y="86421"/>
                    <a:pt x="1333" y="95026"/>
                  </a:cubicBezTo>
                  <a:cubicBezTo>
                    <a:pt x="-1877" y="72209"/>
                    <a:pt x="-208" y="50590"/>
                    <a:pt x="16659" y="33809"/>
                  </a:cubicBezTo>
                  <a:cubicBezTo>
                    <a:pt x="44185" y="6368"/>
                    <a:pt x="77105" y="-5533"/>
                    <a:pt x="115976" y="2430"/>
                  </a:cubicBezTo>
                  <a:cubicBezTo>
                    <a:pt x="123639" y="4014"/>
                    <a:pt x="131216" y="6026"/>
                    <a:pt x="138750" y="8166"/>
                  </a:cubicBezTo>
                  <a:cubicBezTo>
                    <a:pt x="168973" y="16857"/>
                    <a:pt x="199197" y="27259"/>
                    <a:pt x="228221" y="889"/>
                  </a:cubicBezTo>
                  <a:cubicBezTo>
                    <a:pt x="229248" y="3115"/>
                    <a:pt x="230276" y="5384"/>
                    <a:pt x="231303" y="761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7" name="Freeform: Shape 86">
              <a:extLst>
                <a:ext uri="{FF2B5EF4-FFF2-40B4-BE49-F238E27FC236}">
                  <a16:creationId xmlns:a16="http://schemas.microsoft.com/office/drawing/2014/main" id="{03C2DAAE-E9E4-0BA8-344B-49FA79BCADD3}"/>
                </a:ext>
              </a:extLst>
            </p:cNvPr>
            <p:cNvSpPr/>
            <p:nvPr/>
          </p:nvSpPr>
          <p:spPr>
            <a:xfrm>
              <a:off x="-3246034" y="474874"/>
              <a:ext cx="322889" cy="103587"/>
            </a:xfrm>
            <a:custGeom>
              <a:avLst/>
              <a:gdLst>
                <a:gd name="connsiteX0" fmla="*/ 86 w 322889"/>
                <a:gd name="connsiteY0" fmla="*/ 44398 h 103587"/>
                <a:gd name="connsiteX1" fmla="*/ 77484 w 322889"/>
                <a:gd name="connsiteY1" fmla="*/ 16701 h 103587"/>
                <a:gd name="connsiteX2" fmla="*/ 77484 w 322889"/>
                <a:gd name="connsiteY2" fmla="*/ 13661 h 103587"/>
                <a:gd name="connsiteX3" fmla="*/ 16738 w 322889"/>
                <a:gd name="connsiteY3" fmla="*/ 24835 h 103587"/>
                <a:gd name="connsiteX4" fmla="*/ 67210 w 322889"/>
                <a:gd name="connsiteY4" fmla="*/ 476 h 103587"/>
                <a:gd name="connsiteX5" fmla="*/ 177443 w 322889"/>
                <a:gd name="connsiteY5" fmla="*/ 32626 h 103587"/>
                <a:gd name="connsiteX6" fmla="*/ 215329 w 322889"/>
                <a:gd name="connsiteY6" fmla="*/ 56214 h 103587"/>
                <a:gd name="connsiteX7" fmla="*/ 302488 w 322889"/>
                <a:gd name="connsiteY7" fmla="*/ 46068 h 103587"/>
                <a:gd name="connsiteX8" fmla="*/ 320083 w 322889"/>
                <a:gd name="connsiteY8" fmla="*/ 33182 h 103587"/>
                <a:gd name="connsiteX9" fmla="*/ 304757 w 322889"/>
                <a:gd name="connsiteY9" fmla="*/ 81214 h 103587"/>
                <a:gd name="connsiteX10" fmla="*/ 220766 w 322889"/>
                <a:gd name="connsiteY10" fmla="*/ 99493 h 103587"/>
                <a:gd name="connsiteX11" fmla="*/ 165286 w 322889"/>
                <a:gd name="connsiteY11" fmla="*/ 73380 h 103587"/>
                <a:gd name="connsiteX12" fmla="*/ 17680 w 322889"/>
                <a:gd name="connsiteY12" fmla="*/ 49450 h 103587"/>
                <a:gd name="connsiteX13" fmla="*/ 2183 w 322889"/>
                <a:gd name="connsiteY13" fmla="*/ 51462 h 103587"/>
                <a:gd name="connsiteX14" fmla="*/ 0 w 322889"/>
                <a:gd name="connsiteY14" fmla="*/ 44313 h 10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2889" h="103587">
                  <a:moveTo>
                    <a:pt x="86" y="44398"/>
                  </a:moveTo>
                  <a:cubicBezTo>
                    <a:pt x="25899" y="35152"/>
                    <a:pt x="51713" y="25948"/>
                    <a:pt x="77484" y="16701"/>
                  </a:cubicBezTo>
                  <a:cubicBezTo>
                    <a:pt x="77484" y="15673"/>
                    <a:pt x="77484" y="14689"/>
                    <a:pt x="77484" y="13661"/>
                  </a:cubicBezTo>
                  <a:cubicBezTo>
                    <a:pt x="57835" y="17300"/>
                    <a:pt x="38186" y="20896"/>
                    <a:pt x="16738" y="24835"/>
                  </a:cubicBezTo>
                  <a:cubicBezTo>
                    <a:pt x="29966" y="6684"/>
                    <a:pt x="48160" y="1932"/>
                    <a:pt x="67210" y="476"/>
                  </a:cubicBezTo>
                  <a:cubicBezTo>
                    <a:pt x="107793" y="-2563"/>
                    <a:pt x="144352" y="9038"/>
                    <a:pt x="177443" y="32626"/>
                  </a:cubicBezTo>
                  <a:cubicBezTo>
                    <a:pt x="189558" y="41230"/>
                    <a:pt x="202101" y="49578"/>
                    <a:pt x="215329" y="56214"/>
                  </a:cubicBezTo>
                  <a:cubicBezTo>
                    <a:pt x="246237" y="71668"/>
                    <a:pt x="275690" y="69227"/>
                    <a:pt x="302488" y="46068"/>
                  </a:cubicBezTo>
                  <a:cubicBezTo>
                    <a:pt x="307197" y="42001"/>
                    <a:pt x="312548" y="38619"/>
                    <a:pt x="320083" y="33182"/>
                  </a:cubicBezTo>
                  <a:cubicBezTo>
                    <a:pt x="327831" y="55400"/>
                    <a:pt x="318499" y="69870"/>
                    <a:pt x="304757" y="81214"/>
                  </a:cubicBezTo>
                  <a:cubicBezTo>
                    <a:pt x="280228" y="101463"/>
                    <a:pt x="251332" y="109040"/>
                    <a:pt x="220766" y="99493"/>
                  </a:cubicBezTo>
                  <a:cubicBezTo>
                    <a:pt x="201373" y="93457"/>
                    <a:pt x="181810" y="84981"/>
                    <a:pt x="165286" y="73380"/>
                  </a:cubicBezTo>
                  <a:cubicBezTo>
                    <a:pt x="119437" y="41273"/>
                    <a:pt x="71020" y="32326"/>
                    <a:pt x="17680" y="49450"/>
                  </a:cubicBezTo>
                  <a:cubicBezTo>
                    <a:pt x="12800" y="51034"/>
                    <a:pt x="7363" y="50862"/>
                    <a:pt x="2183" y="51462"/>
                  </a:cubicBezTo>
                  <a:cubicBezTo>
                    <a:pt x="1456" y="49064"/>
                    <a:pt x="728" y="46710"/>
                    <a:pt x="0" y="4431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8" name="Freeform: Shape 87">
              <a:extLst>
                <a:ext uri="{FF2B5EF4-FFF2-40B4-BE49-F238E27FC236}">
                  <a16:creationId xmlns:a16="http://schemas.microsoft.com/office/drawing/2014/main" id="{40410541-B3B2-9068-3622-B2A433D08220}"/>
                </a:ext>
              </a:extLst>
            </p:cNvPr>
            <p:cNvSpPr/>
            <p:nvPr/>
          </p:nvSpPr>
          <p:spPr>
            <a:xfrm>
              <a:off x="-4772432" y="84449"/>
              <a:ext cx="156528" cy="212259"/>
            </a:xfrm>
            <a:custGeom>
              <a:avLst/>
              <a:gdLst>
                <a:gd name="connsiteX0" fmla="*/ 126843 w 156528"/>
                <a:gd name="connsiteY0" fmla="*/ 175957 h 212259"/>
                <a:gd name="connsiteX1" fmla="*/ 119351 w 156528"/>
                <a:gd name="connsiteY1" fmla="*/ 159647 h 212259"/>
                <a:gd name="connsiteX2" fmla="*/ 113530 w 156528"/>
                <a:gd name="connsiteY2" fmla="*/ 159176 h 212259"/>
                <a:gd name="connsiteX3" fmla="*/ 104069 w 156528"/>
                <a:gd name="connsiteY3" fmla="*/ 212259 h 212259"/>
                <a:gd name="connsiteX4" fmla="*/ 87758 w 156528"/>
                <a:gd name="connsiteY4" fmla="*/ 184776 h 212259"/>
                <a:gd name="connsiteX5" fmla="*/ 79453 w 156528"/>
                <a:gd name="connsiteY5" fmla="*/ 208706 h 212259"/>
                <a:gd name="connsiteX6" fmla="*/ 74488 w 156528"/>
                <a:gd name="connsiteY6" fmla="*/ 163371 h 212259"/>
                <a:gd name="connsiteX7" fmla="*/ 85361 w 156528"/>
                <a:gd name="connsiteY7" fmla="*/ 62128 h 212259"/>
                <a:gd name="connsiteX8" fmla="*/ 50087 w 156528"/>
                <a:gd name="connsiteY8" fmla="*/ 57548 h 212259"/>
                <a:gd name="connsiteX9" fmla="*/ 37586 w 156528"/>
                <a:gd name="connsiteY9" fmla="*/ 46460 h 212259"/>
                <a:gd name="connsiteX10" fmla="*/ 813 w 156528"/>
                <a:gd name="connsiteY10" fmla="*/ 19790 h 212259"/>
                <a:gd name="connsiteX11" fmla="*/ 0 w 156528"/>
                <a:gd name="connsiteY11" fmla="*/ 13583 h 212259"/>
                <a:gd name="connsiteX12" fmla="*/ 23845 w 156528"/>
                <a:gd name="connsiteY12" fmla="*/ 2324 h 212259"/>
                <a:gd name="connsiteX13" fmla="*/ 78469 w 156528"/>
                <a:gd name="connsiteY13" fmla="*/ 1810 h 212259"/>
                <a:gd name="connsiteX14" fmla="*/ 115627 w 156528"/>
                <a:gd name="connsiteY14" fmla="*/ 22444 h 212259"/>
                <a:gd name="connsiteX15" fmla="*/ 153470 w 156528"/>
                <a:gd name="connsiteY15" fmla="*/ 109817 h 212259"/>
                <a:gd name="connsiteX16" fmla="*/ 141869 w 156528"/>
                <a:gd name="connsiteY16" fmla="*/ 137986 h 212259"/>
                <a:gd name="connsiteX17" fmla="*/ 126843 w 156528"/>
                <a:gd name="connsiteY17" fmla="*/ 175915 h 212259"/>
                <a:gd name="connsiteX18" fmla="*/ 91868 w 156528"/>
                <a:gd name="connsiteY18" fmla="*/ 31263 h 212259"/>
                <a:gd name="connsiteX19" fmla="*/ 90926 w 156528"/>
                <a:gd name="connsiteY19" fmla="*/ 22401 h 212259"/>
                <a:gd name="connsiteX20" fmla="*/ 57706 w 156528"/>
                <a:gd name="connsiteY20" fmla="*/ 20218 h 212259"/>
                <a:gd name="connsiteX21" fmla="*/ 53640 w 156528"/>
                <a:gd name="connsiteY21" fmla="*/ 40424 h 212259"/>
                <a:gd name="connsiteX22" fmla="*/ 91868 w 156528"/>
                <a:gd name="connsiteY22" fmla="*/ 31220 h 21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6528" h="212259">
                  <a:moveTo>
                    <a:pt x="126843" y="175957"/>
                  </a:moveTo>
                  <a:cubicBezTo>
                    <a:pt x="122819" y="167224"/>
                    <a:pt x="121107" y="163414"/>
                    <a:pt x="119351" y="159647"/>
                  </a:cubicBezTo>
                  <a:cubicBezTo>
                    <a:pt x="117425" y="159476"/>
                    <a:pt x="115456" y="159347"/>
                    <a:pt x="113530" y="159176"/>
                  </a:cubicBezTo>
                  <a:cubicBezTo>
                    <a:pt x="110576" y="175743"/>
                    <a:pt x="107622" y="192310"/>
                    <a:pt x="104069" y="212259"/>
                  </a:cubicBezTo>
                  <a:cubicBezTo>
                    <a:pt x="98546" y="202970"/>
                    <a:pt x="93880" y="195093"/>
                    <a:pt x="87758" y="184776"/>
                  </a:cubicBezTo>
                  <a:cubicBezTo>
                    <a:pt x="85019" y="192696"/>
                    <a:pt x="82792" y="199160"/>
                    <a:pt x="79453" y="208706"/>
                  </a:cubicBezTo>
                  <a:cubicBezTo>
                    <a:pt x="67595" y="192653"/>
                    <a:pt x="67210" y="176257"/>
                    <a:pt x="74488" y="163371"/>
                  </a:cubicBezTo>
                  <a:cubicBezTo>
                    <a:pt x="92339" y="131778"/>
                    <a:pt x="97219" y="99543"/>
                    <a:pt x="85361" y="62128"/>
                  </a:cubicBezTo>
                  <a:cubicBezTo>
                    <a:pt x="75515" y="60972"/>
                    <a:pt x="62544" y="60416"/>
                    <a:pt x="50087" y="57548"/>
                  </a:cubicBezTo>
                  <a:cubicBezTo>
                    <a:pt x="45121" y="56435"/>
                    <a:pt x="37244" y="49842"/>
                    <a:pt x="37586" y="46460"/>
                  </a:cubicBezTo>
                  <a:cubicBezTo>
                    <a:pt x="40669" y="17821"/>
                    <a:pt x="24701" y="14311"/>
                    <a:pt x="813" y="19790"/>
                  </a:cubicBezTo>
                  <a:cubicBezTo>
                    <a:pt x="557" y="17735"/>
                    <a:pt x="257" y="15638"/>
                    <a:pt x="0" y="13583"/>
                  </a:cubicBezTo>
                  <a:cubicBezTo>
                    <a:pt x="7920" y="9644"/>
                    <a:pt x="15583" y="3223"/>
                    <a:pt x="23845" y="2324"/>
                  </a:cubicBezTo>
                  <a:cubicBezTo>
                    <a:pt x="41953" y="355"/>
                    <a:pt x="60832" y="-1486"/>
                    <a:pt x="78469" y="1810"/>
                  </a:cubicBezTo>
                  <a:cubicBezTo>
                    <a:pt x="91996" y="4336"/>
                    <a:pt x="109505" y="11699"/>
                    <a:pt x="115627" y="22444"/>
                  </a:cubicBezTo>
                  <a:cubicBezTo>
                    <a:pt x="131295" y="49842"/>
                    <a:pt x="142511" y="80022"/>
                    <a:pt x="153470" y="109817"/>
                  </a:cubicBezTo>
                  <a:cubicBezTo>
                    <a:pt x="157066" y="119578"/>
                    <a:pt x="161261" y="132292"/>
                    <a:pt x="141869" y="137986"/>
                  </a:cubicBezTo>
                  <a:cubicBezTo>
                    <a:pt x="134720" y="140083"/>
                    <a:pt x="132751" y="159861"/>
                    <a:pt x="126843" y="175915"/>
                  </a:cubicBezTo>
                  <a:close/>
                  <a:moveTo>
                    <a:pt x="91868" y="31263"/>
                  </a:moveTo>
                  <a:lnTo>
                    <a:pt x="90926" y="22401"/>
                  </a:lnTo>
                  <a:cubicBezTo>
                    <a:pt x="79839" y="21417"/>
                    <a:pt x="68708" y="19705"/>
                    <a:pt x="57706" y="20218"/>
                  </a:cubicBezTo>
                  <a:cubicBezTo>
                    <a:pt x="56208" y="20304"/>
                    <a:pt x="55309" y="31734"/>
                    <a:pt x="53640" y="40424"/>
                  </a:cubicBezTo>
                  <a:cubicBezTo>
                    <a:pt x="69051" y="36742"/>
                    <a:pt x="80438" y="33960"/>
                    <a:pt x="91868" y="3122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89" name="Freeform: Shape 88">
              <a:extLst>
                <a:ext uri="{FF2B5EF4-FFF2-40B4-BE49-F238E27FC236}">
                  <a16:creationId xmlns:a16="http://schemas.microsoft.com/office/drawing/2014/main" id="{43D0DBAF-2F9B-C3EA-2316-A2885C6DE3CD}"/>
                </a:ext>
              </a:extLst>
            </p:cNvPr>
            <p:cNvSpPr/>
            <p:nvPr/>
          </p:nvSpPr>
          <p:spPr>
            <a:xfrm>
              <a:off x="-5083805" y="2152992"/>
              <a:ext cx="123998" cy="265886"/>
            </a:xfrm>
            <a:custGeom>
              <a:avLst/>
              <a:gdLst>
                <a:gd name="connsiteX0" fmla="*/ 5546 w 123998"/>
                <a:gd name="connsiteY0" fmla="*/ 55994 h 265886"/>
                <a:gd name="connsiteX1" fmla="*/ 10897 w 123998"/>
                <a:gd name="connsiteY1" fmla="*/ 89514 h 265886"/>
                <a:gd name="connsiteX2" fmla="*/ 14750 w 123998"/>
                <a:gd name="connsiteY2" fmla="*/ 89599 h 265886"/>
                <a:gd name="connsiteX3" fmla="*/ 14750 w 123998"/>
                <a:gd name="connsiteY3" fmla="*/ 19136 h 265886"/>
                <a:gd name="connsiteX4" fmla="*/ 20914 w 123998"/>
                <a:gd name="connsiteY4" fmla="*/ 18322 h 265886"/>
                <a:gd name="connsiteX5" fmla="*/ 28663 w 123998"/>
                <a:gd name="connsiteY5" fmla="*/ 51414 h 265886"/>
                <a:gd name="connsiteX6" fmla="*/ 30675 w 123998"/>
                <a:gd name="connsiteY6" fmla="*/ 51713 h 265886"/>
                <a:gd name="connsiteX7" fmla="*/ 34099 w 123998"/>
                <a:gd name="connsiteY7" fmla="*/ 0 h 265886"/>
                <a:gd name="connsiteX8" fmla="*/ 37053 w 123998"/>
                <a:gd name="connsiteY8" fmla="*/ 300 h 265886"/>
                <a:gd name="connsiteX9" fmla="*/ 53492 w 123998"/>
                <a:gd name="connsiteY9" fmla="*/ 85832 h 265886"/>
                <a:gd name="connsiteX10" fmla="*/ 85042 w 123998"/>
                <a:gd name="connsiteY10" fmla="*/ 169609 h 265886"/>
                <a:gd name="connsiteX11" fmla="*/ 123998 w 123998"/>
                <a:gd name="connsiteY11" fmla="*/ 249919 h 265886"/>
                <a:gd name="connsiteX12" fmla="*/ 82302 w 123998"/>
                <a:gd name="connsiteY12" fmla="*/ 203899 h 265886"/>
                <a:gd name="connsiteX13" fmla="*/ 77551 w 123998"/>
                <a:gd name="connsiteY13" fmla="*/ 207410 h 265886"/>
                <a:gd name="connsiteX14" fmla="*/ 116806 w 123998"/>
                <a:gd name="connsiteY14" fmla="*/ 265887 h 265886"/>
                <a:gd name="connsiteX15" fmla="*/ 5503 w 123998"/>
                <a:gd name="connsiteY15" fmla="*/ 55994 h 26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998" h="265886">
                  <a:moveTo>
                    <a:pt x="5546" y="55994"/>
                  </a:moveTo>
                  <a:cubicBezTo>
                    <a:pt x="7815" y="70292"/>
                    <a:pt x="9356" y="79882"/>
                    <a:pt x="10897" y="89514"/>
                  </a:cubicBezTo>
                  <a:lnTo>
                    <a:pt x="14750" y="89599"/>
                  </a:lnTo>
                  <a:lnTo>
                    <a:pt x="14750" y="19136"/>
                  </a:lnTo>
                  <a:cubicBezTo>
                    <a:pt x="16805" y="18879"/>
                    <a:pt x="18859" y="18579"/>
                    <a:pt x="20914" y="18322"/>
                  </a:cubicBezTo>
                  <a:cubicBezTo>
                    <a:pt x="23483" y="29367"/>
                    <a:pt x="26094" y="40369"/>
                    <a:pt x="28663" y="51414"/>
                  </a:cubicBezTo>
                  <a:cubicBezTo>
                    <a:pt x="29348" y="51499"/>
                    <a:pt x="29990" y="51628"/>
                    <a:pt x="30675" y="51713"/>
                  </a:cubicBezTo>
                  <a:cubicBezTo>
                    <a:pt x="31831" y="34461"/>
                    <a:pt x="32986" y="17252"/>
                    <a:pt x="34099" y="0"/>
                  </a:cubicBezTo>
                  <a:cubicBezTo>
                    <a:pt x="35084" y="86"/>
                    <a:pt x="36069" y="214"/>
                    <a:pt x="37053" y="300"/>
                  </a:cubicBezTo>
                  <a:cubicBezTo>
                    <a:pt x="42362" y="28853"/>
                    <a:pt x="45658" y="58006"/>
                    <a:pt x="53492" y="85832"/>
                  </a:cubicBezTo>
                  <a:cubicBezTo>
                    <a:pt x="61583" y="114471"/>
                    <a:pt x="72628" y="142511"/>
                    <a:pt x="85042" y="169609"/>
                  </a:cubicBezTo>
                  <a:cubicBezTo>
                    <a:pt x="97328" y="196408"/>
                    <a:pt x="112911" y="221665"/>
                    <a:pt x="123998" y="249919"/>
                  </a:cubicBezTo>
                  <a:cubicBezTo>
                    <a:pt x="110085" y="234593"/>
                    <a:pt x="96215" y="219268"/>
                    <a:pt x="82302" y="203899"/>
                  </a:cubicBezTo>
                  <a:cubicBezTo>
                    <a:pt x="80718" y="205055"/>
                    <a:pt x="79135" y="206254"/>
                    <a:pt x="77551" y="207410"/>
                  </a:cubicBezTo>
                  <a:cubicBezTo>
                    <a:pt x="90693" y="226973"/>
                    <a:pt x="103835" y="246537"/>
                    <a:pt x="116806" y="265887"/>
                  </a:cubicBezTo>
                  <a:cubicBezTo>
                    <a:pt x="53449" y="252359"/>
                    <a:pt x="-20996" y="116184"/>
                    <a:pt x="5503" y="5599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0" name="Freeform: Shape 89">
              <a:extLst>
                <a:ext uri="{FF2B5EF4-FFF2-40B4-BE49-F238E27FC236}">
                  <a16:creationId xmlns:a16="http://schemas.microsoft.com/office/drawing/2014/main" id="{4E392056-6A64-30D1-336E-D1E9D5333342}"/>
                </a:ext>
              </a:extLst>
            </p:cNvPr>
            <p:cNvSpPr/>
            <p:nvPr/>
          </p:nvSpPr>
          <p:spPr>
            <a:xfrm>
              <a:off x="-3761583" y="2518324"/>
              <a:ext cx="142405" cy="198312"/>
            </a:xfrm>
            <a:custGeom>
              <a:avLst/>
              <a:gdLst>
                <a:gd name="connsiteX0" fmla="*/ 2697 w 142405"/>
                <a:gd name="connsiteY0" fmla="*/ 0 h 198312"/>
                <a:gd name="connsiteX1" fmla="*/ 54025 w 142405"/>
                <a:gd name="connsiteY1" fmla="*/ 69222 h 198312"/>
                <a:gd name="connsiteX2" fmla="*/ 46790 w 142405"/>
                <a:gd name="connsiteY2" fmla="*/ 44350 h 198312"/>
                <a:gd name="connsiteX3" fmla="*/ 50600 w 142405"/>
                <a:gd name="connsiteY3" fmla="*/ 42509 h 198312"/>
                <a:gd name="connsiteX4" fmla="*/ 84719 w 142405"/>
                <a:gd name="connsiteY4" fmla="*/ 109077 h 198312"/>
                <a:gd name="connsiteX5" fmla="*/ 88914 w 142405"/>
                <a:gd name="connsiteY5" fmla="*/ 107878 h 198312"/>
                <a:gd name="connsiteX6" fmla="*/ 70292 w 142405"/>
                <a:gd name="connsiteY6" fmla="*/ 55395 h 198312"/>
                <a:gd name="connsiteX7" fmla="*/ 74530 w 142405"/>
                <a:gd name="connsiteY7" fmla="*/ 53297 h 198312"/>
                <a:gd name="connsiteX8" fmla="*/ 107365 w 142405"/>
                <a:gd name="connsiteY8" fmla="*/ 108221 h 198312"/>
                <a:gd name="connsiteX9" fmla="*/ 111475 w 142405"/>
                <a:gd name="connsiteY9" fmla="*/ 106466 h 198312"/>
                <a:gd name="connsiteX10" fmla="*/ 88101 w 142405"/>
                <a:gd name="connsiteY10" fmla="*/ 49145 h 198312"/>
                <a:gd name="connsiteX11" fmla="*/ 127100 w 142405"/>
                <a:gd name="connsiteY11" fmla="*/ 128812 h 198312"/>
                <a:gd name="connsiteX12" fmla="*/ 132579 w 142405"/>
                <a:gd name="connsiteY12" fmla="*/ 127142 h 198312"/>
                <a:gd name="connsiteX13" fmla="*/ 115670 w 142405"/>
                <a:gd name="connsiteY13" fmla="*/ 60147 h 198312"/>
                <a:gd name="connsiteX14" fmla="*/ 130953 w 142405"/>
                <a:gd name="connsiteY14" fmla="*/ 174147 h 198312"/>
                <a:gd name="connsiteX15" fmla="*/ 25857 w 142405"/>
                <a:gd name="connsiteY15" fmla="*/ 187161 h 198312"/>
                <a:gd name="connsiteX16" fmla="*/ 53254 w 142405"/>
                <a:gd name="connsiteY16" fmla="*/ 184763 h 198312"/>
                <a:gd name="connsiteX17" fmla="*/ 12928 w 142405"/>
                <a:gd name="connsiteY17" fmla="*/ 159763 h 198312"/>
                <a:gd name="connsiteX18" fmla="*/ 15197 w 142405"/>
                <a:gd name="connsiteY18" fmla="*/ 154583 h 198312"/>
                <a:gd name="connsiteX19" fmla="*/ 28725 w 142405"/>
                <a:gd name="connsiteY19" fmla="*/ 154626 h 198312"/>
                <a:gd name="connsiteX20" fmla="*/ 58349 w 142405"/>
                <a:gd name="connsiteY20" fmla="*/ 114086 h 198312"/>
                <a:gd name="connsiteX21" fmla="*/ 0 w 142405"/>
                <a:gd name="connsiteY21" fmla="*/ 3125 h 198312"/>
                <a:gd name="connsiteX22" fmla="*/ 2611 w 142405"/>
                <a:gd name="connsiteY22" fmla="*/ 43 h 19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2405" h="198312">
                  <a:moveTo>
                    <a:pt x="2697" y="0"/>
                  </a:moveTo>
                  <a:cubicBezTo>
                    <a:pt x="18836" y="21747"/>
                    <a:pt x="34975" y="43494"/>
                    <a:pt x="54025" y="69222"/>
                  </a:cubicBezTo>
                  <a:cubicBezTo>
                    <a:pt x="50771" y="58006"/>
                    <a:pt x="48802" y="51199"/>
                    <a:pt x="46790" y="44350"/>
                  </a:cubicBezTo>
                  <a:cubicBezTo>
                    <a:pt x="48074" y="43751"/>
                    <a:pt x="49316" y="43109"/>
                    <a:pt x="50600" y="42509"/>
                  </a:cubicBezTo>
                  <a:cubicBezTo>
                    <a:pt x="61987" y="64684"/>
                    <a:pt x="73332" y="86859"/>
                    <a:pt x="84719" y="109077"/>
                  </a:cubicBezTo>
                  <a:cubicBezTo>
                    <a:pt x="86132" y="108692"/>
                    <a:pt x="87502" y="108264"/>
                    <a:pt x="88914" y="107878"/>
                  </a:cubicBezTo>
                  <a:cubicBezTo>
                    <a:pt x="82707" y="90370"/>
                    <a:pt x="76500" y="72904"/>
                    <a:pt x="70292" y="55395"/>
                  </a:cubicBezTo>
                  <a:cubicBezTo>
                    <a:pt x="71705" y="54710"/>
                    <a:pt x="73118" y="53982"/>
                    <a:pt x="74530" y="53297"/>
                  </a:cubicBezTo>
                  <a:cubicBezTo>
                    <a:pt x="85489" y="71619"/>
                    <a:pt x="96406" y="89899"/>
                    <a:pt x="107365" y="108221"/>
                  </a:cubicBezTo>
                  <a:cubicBezTo>
                    <a:pt x="108735" y="107622"/>
                    <a:pt x="110105" y="107065"/>
                    <a:pt x="111475" y="106466"/>
                  </a:cubicBezTo>
                  <a:cubicBezTo>
                    <a:pt x="104197" y="88572"/>
                    <a:pt x="96920" y="70678"/>
                    <a:pt x="88101" y="49145"/>
                  </a:cubicBezTo>
                  <a:cubicBezTo>
                    <a:pt x="115028" y="71234"/>
                    <a:pt x="123333" y="98803"/>
                    <a:pt x="127100" y="128812"/>
                  </a:cubicBezTo>
                  <a:cubicBezTo>
                    <a:pt x="128941" y="128256"/>
                    <a:pt x="130781" y="127699"/>
                    <a:pt x="132579" y="127142"/>
                  </a:cubicBezTo>
                  <a:cubicBezTo>
                    <a:pt x="126800" y="104197"/>
                    <a:pt x="121021" y="81251"/>
                    <a:pt x="115670" y="60147"/>
                  </a:cubicBezTo>
                  <a:cubicBezTo>
                    <a:pt x="142768" y="85532"/>
                    <a:pt x="151758" y="147092"/>
                    <a:pt x="130953" y="174147"/>
                  </a:cubicBezTo>
                  <a:cubicBezTo>
                    <a:pt x="110147" y="201159"/>
                    <a:pt x="54453" y="205569"/>
                    <a:pt x="25857" y="187161"/>
                  </a:cubicBezTo>
                  <a:cubicBezTo>
                    <a:pt x="34718" y="186390"/>
                    <a:pt x="42167" y="185748"/>
                    <a:pt x="53254" y="184763"/>
                  </a:cubicBezTo>
                  <a:cubicBezTo>
                    <a:pt x="37929" y="175260"/>
                    <a:pt x="25429" y="167512"/>
                    <a:pt x="12928" y="159763"/>
                  </a:cubicBezTo>
                  <a:cubicBezTo>
                    <a:pt x="13699" y="158051"/>
                    <a:pt x="14469" y="156296"/>
                    <a:pt x="15197" y="154583"/>
                  </a:cubicBezTo>
                  <a:cubicBezTo>
                    <a:pt x="19692" y="154583"/>
                    <a:pt x="24273" y="154241"/>
                    <a:pt x="28725" y="154626"/>
                  </a:cubicBezTo>
                  <a:cubicBezTo>
                    <a:pt x="60917" y="157494"/>
                    <a:pt x="72219" y="144052"/>
                    <a:pt x="58349" y="114086"/>
                  </a:cubicBezTo>
                  <a:cubicBezTo>
                    <a:pt x="40840" y="76200"/>
                    <a:pt x="19607" y="40026"/>
                    <a:pt x="0" y="3125"/>
                  </a:cubicBezTo>
                  <a:cubicBezTo>
                    <a:pt x="856" y="2098"/>
                    <a:pt x="1712" y="1070"/>
                    <a:pt x="2611"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1" name="Freeform: Shape 90">
              <a:extLst>
                <a:ext uri="{FF2B5EF4-FFF2-40B4-BE49-F238E27FC236}">
                  <a16:creationId xmlns:a16="http://schemas.microsoft.com/office/drawing/2014/main" id="{94CDDED1-B767-F9ED-D809-A1390E1D9FBE}"/>
                </a:ext>
              </a:extLst>
            </p:cNvPr>
            <p:cNvSpPr/>
            <p:nvPr/>
          </p:nvSpPr>
          <p:spPr>
            <a:xfrm>
              <a:off x="-4548198" y="2621836"/>
              <a:ext cx="180514" cy="148475"/>
            </a:xfrm>
            <a:custGeom>
              <a:avLst/>
              <a:gdLst>
                <a:gd name="connsiteX0" fmla="*/ 10488 w 180514"/>
                <a:gd name="connsiteY0" fmla="*/ 17937 h 148475"/>
                <a:gd name="connsiteX1" fmla="*/ 41653 w 180514"/>
                <a:gd name="connsiteY1" fmla="*/ 30095 h 148475"/>
                <a:gd name="connsiteX2" fmla="*/ 21362 w 180514"/>
                <a:gd name="connsiteY2" fmla="*/ 5009 h 148475"/>
                <a:gd name="connsiteX3" fmla="*/ 46918 w 180514"/>
                <a:gd name="connsiteY3" fmla="*/ 12886 h 148475"/>
                <a:gd name="connsiteX4" fmla="*/ 40669 w 180514"/>
                <a:gd name="connsiteY4" fmla="*/ 0 h 148475"/>
                <a:gd name="connsiteX5" fmla="*/ 104026 w 180514"/>
                <a:gd name="connsiteY5" fmla="*/ 23331 h 148475"/>
                <a:gd name="connsiteX6" fmla="*/ 161433 w 180514"/>
                <a:gd name="connsiteY6" fmla="*/ 70977 h 148475"/>
                <a:gd name="connsiteX7" fmla="*/ 179669 w 180514"/>
                <a:gd name="connsiteY7" fmla="*/ 105396 h 148475"/>
                <a:gd name="connsiteX8" fmla="*/ 159849 w 180514"/>
                <a:gd name="connsiteY8" fmla="*/ 146193 h 148475"/>
                <a:gd name="connsiteX9" fmla="*/ 116483 w 180514"/>
                <a:gd name="connsiteY9" fmla="*/ 141398 h 148475"/>
                <a:gd name="connsiteX10" fmla="*/ 0 w 180514"/>
                <a:gd name="connsiteY10" fmla="*/ 44264 h 148475"/>
                <a:gd name="connsiteX11" fmla="*/ 35489 w 180514"/>
                <a:gd name="connsiteY11" fmla="*/ 52998 h 148475"/>
                <a:gd name="connsiteX12" fmla="*/ 40240 w 180514"/>
                <a:gd name="connsiteY12" fmla="*/ 46747 h 148475"/>
                <a:gd name="connsiteX13" fmla="*/ 7278 w 180514"/>
                <a:gd name="connsiteY13" fmla="*/ 22046 h 148475"/>
                <a:gd name="connsiteX14" fmla="*/ 10531 w 180514"/>
                <a:gd name="connsiteY14" fmla="*/ 17980 h 148475"/>
                <a:gd name="connsiteX15" fmla="*/ 134206 w 180514"/>
                <a:gd name="connsiteY15" fmla="*/ 82022 h 148475"/>
                <a:gd name="connsiteX16" fmla="*/ 111689 w 180514"/>
                <a:gd name="connsiteY16" fmla="*/ 106894 h 148475"/>
                <a:gd name="connsiteX17" fmla="*/ 146920 w 180514"/>
                <a:gd name="connsiteY17" fmla="*/ 137545 h 148475"/>
                <a:gd name="connsiteX18" fmla="*/ 168710 w 180514"/>
                <a:gd name="connsiteY18" fmla="*/ 109634 h 148475"/>
                <a:gd name="connsiteX19" fmla="*/ 134206 w 180514"/>
                <a:gd name="connsiteY19" fmla="*/ 82022 h 14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514" h="148475">
                  <a:moveTo>
                    <a:pt x="10488" y="17937"/>
                  </a:moveTo>
                  <a:cubicBezTo>
                    <a:pt x="19135" y="21319"/>
                    <a:pt x="27826" y="24701"/>
                    <a:pt x="41653" y="30095"/>
                  </a:cubicBezTo>
                  <a:cubicBezTo>
                    <a:pt x="33391" y="19906"/>
                    <a:pt x="28682" y="14041"/>
                    <a:pt x="21362" y="5009"/>
                  </a:cubicBezTo>
                  <a:cubicBezTo>
                    <a:pt x="31764" y="8219"/>
                    <a:pt x="38699" y="10360"/>
                    <a:pt x="46918" y="12886"/>
                  </a:cubicBezTo>
                  <a:cubicBezTo>
                    <a:pt x="44907" y="8776"/>
                    <a:pt x="43323" y="5522"/>
                    <a:pt x="40669" y="0"/>
                  </a:cubicBezTo>
                  <a:cubicBezTo>
                    <a:pt x="63058" y="7449"/>
                    <a:pt x="85961" y="5608"/>
                    <a:pt x="104026" y="23331"/>
                  </a:cubicBezTo>
                  <a:cubicBezTo>
                    <a:pt x="121706" y="40669"/>
                    <a:pt x="143667" y="53682"/>
                    <a:pt x="161433" y="70977"/>
                  </a:cubicBezTo>
                  <a:cubicBezTo>
                    <a:pt x="170380" y="79710"/>
                    <a:pt x="177272" y="93067"/>
                    <a:pt x="179669" y="105396"/>
                  </a:cubicBezTo>
                  <a:cubicBezTo>
                    <a:pt x="182966" y="122220"/>
                    <a:pt x="176673" y="141013"/>
                    <a:pt x="159849" y="146193"/>
                  </a:cubicBezTo>
                  <a:cubicBezTo>
                    <a:pt x="146792" y="150217"/>
                    <a:pt x="126757" y="149104"/>
                    <a:pt x="116483" y="141398"/>
                  </a:cubicBezTo>
                  <a:cubicBezTo>
                    <a:pt x="77356" y="111988"/>
                    <a:pt x="40968" y="78940"/>
                    <a:pt x="0" y="44264"/>
                  </a:cubicBezTo>
                  <a:cubicBezTo>
                    <a:pt x="14683" y="47903"/>
                    <a:pt x="25086" y="50429"/>
                    <a:pt x="35489" y="52998"/>
                  </a:cubicBezTo>
                  <a:cubicBezTo>
                    <a:pt x="37072" y="50900"/>
                    <a:pt x="38656" y="48802"/>
                    <a:pt x="40240" y="46747"/>
                  </a:cubicBezTo>
                  <a:cubicBezTo>
                    <a:pt x="29239" y="38485"/>
                    <a:pt x="18237" y="30266"/>
                    <a:pt x="7278" y="22046"/>
                  </a:cubicBezTo>
                  <a:cubicBezTo>
                    <a:pt x="8348" y="20677"/>
                    <a:pt x="9418" y="19349"/>
                    <a:pt x="10531" y="17980"/>
                  </a:cubicBezTo>
                  <a:close/>
                  <a:moveTo>
                    <a:pt x="134206" y="82022"/>
                  </a:moveTo>
                  <a:cubicBezTo>
                    <a:pt x="122091" y="83306"/>
                    <a:pt x="111945" y="90455"/>
                    <a:pt x="111689" y="106894"/>
                  </a:cubicBezTo>
                  <a:cubicBezTo>
                    <a:pt x="111475" y="121920"/>
                    <a:pt x="129711" y="137845"/>
                    <a:pt x="146920" y="137545"/>
                  </a:cubicBezTo>
                  <a:cubicBezTo>
                    <a:pt x="165114" y="137246"/>
                    <a:pt x="168410" y="123889"/>
                    <a:pt x="168710" y="109634"/>
                  </a:cubicBezTo>
                  <a:cubicBezTo>
                    <a:pt x="169053" y="93966"/>
                    <a:pt x="154712" y="81851"/>
                    <a:pt x="134206" y="8202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2" name="Freeform: Shape 91">
              <a:extLst>
                <a:ext uri="{FF2B5EF4-FFF2-40B4-BE49-F238E27FC236}">
                  <a16:creationId xmlns:a16="http://schemas.microsoft.com/office/drawing/2014/main" id="{401854E8-17FB-A12D-4974-9934D9827A30}"/>
                </a:ext>
              </a:extLst>
            </p:cNvPr>
            <p:cNvSpPr/>
            <p:nvPr/>
          </p:nvSpPr>
          <p:spPr>
            <a:xfrm>
              <a:off x="-5651534" y="923646"/>
              <a:ext cx="187651" cy="272054"/>
            </a:xfrm>
            <a:custGeom>
              <a:avLst/>
              <a:gdLst>
                <a:gd name="connsiteX0" fmla="*/ 4087 w 187651"/>
                <a:gd name="connsiteY0" fmla="*/ 101843 h 272054"/>
                <a:gd name="connsiteX1" fmla="*/ 20525 w 187651"/>
                <a:gd name="connsiteY1" fmla="*/ 142768 h 272054"/>
                <a:gd name="connsiteX2" fmla="*/ 23136 w 187651"/>
                <a:gd name="connsiteY2" fmla="*/ 141612 h 272054"/>
                <a:gd name="connsiteX3" fmla="*/ 6869 w 187651"/>
                <a:gd name="connsiteY3" fmla="*/ 74873 h 272054"/>
                <a:gd name="connsiteX4" fmla="*/ 10379 w 187651"/>
                <a:gd name="connsiteY4" fmla="*/ 73888 h 272054"/>
                <a:gd name="connsiteX5" fmla="*/ 33154 w 187651"/>
                <a:gd name="connsiteY5" fmla="*/ 121449 h 272054"/>
                <a:gd name="connsiteX6" fmla="*/ 40089 w 187651"/>
                <a:gd name="connsiteY6" fmla="*/ 119651 h 272054"/>
                <a:gd name="connsiteX7" fmla="*/ 28659 w 187651"/>
                <a:gd name="connsiteY7" fmla="*/ 300 h 272054"/>
                <a:gd name="connsiteX8" fmla="*/ 34780 w 187651"/>
                <a:gd name="connsiteY8" fmla="*/ 0 h 272054"/>
                <a:gd name="connsiteX9" fmla="*/ 34952 w 187651"/>
                <a:gd name="connsiteY9" fmla="*/ 40840 h 272054"/>
                <a:gd name="connsiteX10" fmla="*/ 76262 w 187651"/>
                <a:gd name="connsiteY10" fmla="*/ 118153 h 272054"/>
                <a:gd name="connsiteX11" fmla="*/ 108797 w 187651"/>
                <a:gd name="connsiteY11" fmla="*/ 175132 h 272054"/>
                <a:gd name="connsiteX12" fmla="*/ 88549 w 187651"/>
                <a:gd name="connsiteY12" fmla="*/ 150859 h 272054"/>
                <a:gd name="connsiteX13" fmla="*/ 83797 w 187651"/>
                <a:gd name="connsiteY13" fmla="*/ 153727 h 272054"/>
                <a:gd name="connsiteX14" fmla="*/ 99979 w 187651"/>
                <a:gd name="connsiteY14" fmla="*/ 180312 h 272054"/>
                <a:gd name="connsiteX15" fmla="*/ 124465 w 187651"/>
                <a:gd name="connsiteY15" fmla="*/ 214858 h 272054"/>
                <a:gd name="connsiteX16" fmla="*/ 187566 w 187651"/>
                <a:gd name="connsiteY16" fmla="*/ 261520 h 272054"/>
                <a:gd name="connsiteX17" fmla="*/ 187651 w 187651"/>
                <a:gd name="connsiteY17" fmla="*/ 267599 h 272054"/>
                <a:gd name="connsiteX18" fmla="*/ 162737 w 187651"/>
                <a:gd name="connsiteY18" fmla="*/ 271109 h 272054"/>
                <a:gd name="connsiteX19" fmla="*/ 114619 w 187651"/>
                <a:gd name="connsiteY19" fmla="*/ 239773 h 272054"/>
                <a:gd name="connsiteX20" fmla="*/ 52932 w 187651"/>
                <a:gd name="connsiteY20" fmla="*/ 190372 h 272054"/>
                <a:gd name="connsiteX21" fmla="*/ 619 w 187651"/>
                <a:gd name="connsiteY21" fmla="*/ 110233 h 272054"/>
                <a:gd name="connsiteX22" fmla="*/ 4087 w 187651"/>
                <a:gd name="connsiteY22" fmla="*/ 101885 h 27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7651" h="272054">
                  <a:moveTo>
                    <a:pt x="4087" y="101843"/>
                  </a:moveTo>
                  <a:cubicBezTo>
                    <a:pt x="10508" y="117810"/>
                    <a:pt x="15516" y="130268"/>
                    <a:pt x="20525" y="142768"/>
                  </a:cubicBezTo>
                  <a:cubicBezTo>
                    <a:pt x="21381" y="142383"/>
                    <a:pt x="22237" y="141997"/>
                    <a:pt x="23136" y="141612"/>
                  </a:cubicBezTo>
                  <a:cubicBezTo>
                    <a:pt x="17700" y="119351"/>
                    <a:pt x="12306" y="97134"/>
                    <a:pt x="6869" y="74873"/>
                  </a:cubicBezTo>
                  <a:cubicBezTo>
                    <a:pt x="8025" y="74530"/>
                    <a:pt x="9224" y="74231"/>
                    <a:pt x="10379" y="73888"/>
                  </a:cubicBezTo>
                  <a:cubicBezTo>
                    <a:pt x="17957" y="89728"/>
                    <a:pt x="25534" y="105610"/>
                    <a:pt x="33154" y="121449"/>
                  </a:cubicBezTo>
                  <a:cubicBezTo>
                    <a:pt x="35465" y="120850"/>
                    <a:pt x="37777" y="120251"/>
                    <a:pt x="40089" y="119651"/>
                  </a:cubicBezTo>
                  <a:cubicBezTo>
                    <a:pt x="18085" y="80781"/>
                    <a:pt x="10893" y="41182"/>
                    <a:pt x="28659" y="300"/>
                  </a:cubicBezTo>
                  <a:cubicBezTo>
                    <a:pt x="30714" y="214"/>
                    <a:pt x="32768" y="86"/>
                    <a:pt x="34780" y="0"/>
                  </a:cubicBezTo>
                  <a:cubicBezTo>
                    <a:pt x="34780" y="13613"/>
                    <a:pt x="33967" y="27312"/>
                    <a:pt x="34952" y="40840"/>
                  </a:cubicBezTo>
                  <a:cubicBezTo>
                    <a:pt x="37221" y="72561"/>
                    <a:pt x="46467" y="100301"/>
                    <a:pt x="76262" y="118153"/>
                  </a:cubicBezTo>
                  <a:cubicBezTo>
                    <a:pt x="94628" y="129155"/>
                    <a:pt x="103960" y="147605"/>
                    <a:pt x="108797" y="175132"/>
                  </a:cubicBezTo>
                  <a:cubicBezTo>
                    <a:pt x="99465" y="163958"/>
                    <a:pt x="94028" y="157409"/>
                    <a:pt x="88549" y="150859"/>
                  </a:cubicBezTo>
                  <a:cubicBezTo>
                    <a:pt x="86965" y="151801"/>
                    <a:pt x="85381" y="152743"/>
                    <a:pt x="83797" y="153727"/>
                  </a:cubicBezTo>
                  <a:cubicBezTo>
                    <a:pt x="89148" y="162589"/>
                    <a:pt x="94157" y="171750"/>
                    <a:pt x="99979" y="180312"/>
                  </a:cubicBezTo>
                  <a:cubicBezTo>
                    <a:pt x="107941" y="191998"/>
                    <a:pt x="118900" y="202230"/>
                    <a:pt x="124465" y="214858"/>
                  </a:cubicBezTo>
                  <a:cubicBezTo>
                    <a:pt x="136752" y="242727"/>
                    <a:pt x="154945" y="260921"/>
                    <a:pt x="187566" y="261520"/>
                  </a:cubicBezTo>
                  <a:cubicBezTo>
                    <a:pt x="187566" y="263532"/>
                    <a:pt x="187609" y="265587"/>
                    <a:pt x="187651" y="267599"/>
                  </a:cubicBezTo>
                  <a:cubicBezTo>
                    <a:pt x="179218" y="269012"/>
                    <a:pt x="168987" y="274149"/>
                    <a:pt x="162737" y="271109"/>
                  </a:cubicBezTo>
                  <a:cubicBezTo>
                    <a:pt x="145442" y="262762"/>
                    <a:pt x="124551" y="254499"/>
                    <a:pt x="114619" y="239773"/>
                  </a:cubicBezTo>
                  <a:cubicBezTo>
                    <a:pt x="98480" y="215800"/>
                    <a:pt x="78703" y="201074"/>
                    <a:pt x="52932" y="190372"/>
                  </a:cubicBezTo>
                  <a:cubicBezTo>
                    <a:pt x="11236" y="173034"/>
                    <a:pt x="-3319" y="149275"/>
                    <a:pt x="619" y="110233"/>
                  </a:cubicBezTo>
                  <a:cubicBezTo>
                    <a:pt x="790" y="108478"/>
                    <a:pt x="1989" y="106851"/>
                    <a:pt x="4087" y="1018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3" name="Freeform: Shape 92">
              <a:extLst>
                <a:ext uri="{FF2B5EF4-FFF2-40B4-BE49-F238E27FC236}">
                  <a16:creationId xmlns:a16="http://schemas.microsoft.com/office/drawing/2014/main" id="{613BC2E6-E470-F73F-4631-4CCE2D43F415}"/>
                </a:ext>
              </a:extLst>
            </p:cNvPr>
            <p:cNvSpPr/>
            <p:nvPr/>
          </p:nvSpPr>
          <p:spPr>
            <a:xfrm>
              <a:off x="-4480132" y="2432877"/>
              <a:ext cx="303644" cy="154283"/>
            </a:xfrm>
            <a:custGeom>
              <a:avLst/>
              <a:gdLst>
                <a:gd name="connsiteX0" fmla="*/ 164601 w 303644"/>
                <a:gd name="connsiteY0" fmla="*/ 99403 h 154283"/>
                <a:gd name="connsiteX1" fmla="*/ 269055 w 303644"/>
                <a:gd name="connsiteY1" fmla="*/ 82022 h 154283"/>
                <a:gd name="connsiteX2" fmla="*/ 270253 w 303644"/>
                <a:gd name="connsiteY2" fmla="*/ 87502 h 154283"/>
                <a:gd name="connsiteX3" fmla="*/ 159806 w 303644"/>
                <a:gd name="connsiteY3" fmla="*/ 113058 h 154283"/>
                <a:gd name="connsiteX4" fmla="*/ 249448 w 303644"/>
                <a:gd name="connsiteY4" fmla="*/ 130268 h 154283"/>
                <a:gd name="connsiteX5" fmla="*/ 267642 w 303644"/>
                <a:gd name="connsiteY5" fmla="*/ 141355 h 154283"/>
                <a:gd name="connsiteX6" fmla="*/ 2312 w 303644"/>
                <a:gd name="connsiteY6" fmla="*/ 154284 h 154283"/>
                <a:gd name="connsiteX7" fmla="*/ 0 w 303644"/>
                <a:gd name="connsiteY7" fmla="*/ 146107 h 154283"/>
                <a:gd name="connsiteX8" fmla="*/ 300519 w 303644"/>
                <a:gd name="connsiteY8" fmla="*/ 0 h 154283"/>
                <a:gd name="connsiteX9" fmla="*/ 303644 w 303644"/>
                <a:gd name="connsiteY9" fmla="*/ 5737 h 154283"/>
                <a:gd name="connsiteX10" fmla="*/ 187632 w 303644"/>
                <a:gd name="connsiteY10" fmla="*/ 72005 h 154283"/>
                <a:gd name="connsiteX11" fmla="*/ 188788 w 303644"/>
                <a:gd name="connsiteY11" fmla="*/ 74959 h 154283"/>
                <a:gd name="connsiteX12" fmla="*/ 291144 w 303644"/>
                <a:gd name="connsiteY12" fmla="*/ 49573 h 154283"/>
                <a:gd name="connsiteX13" fmla="*/ 292899 w 303644"/>
                <a:gd name="connsiteY13" fmla="*/ 55266 h 154283"/>
                <a:gd name="connsiteX14" fmla="*/ 163659 w 303644"/>
                <a:gd name="connsiteY14" fmla="*/ 96149 h 154283"/>
                <a:gd name="connsiteX15" fmla="*/ 164558 w 303644"/>
                <a:gd name="connsiteY15" fmla="*/ 99360 h 15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3644" h="154283">
                  <a:moveTo>
                    <a:pt x="164601" y="99403"/>
                  </a:moveTo>
                  <a:cubicBezTo>
                    <a:pt x="199404" y="93623"/>
                    <a:pt x="234208" y="87801"/>
                    <a:pt x="269055" y="82022"/>
                  </a:cubicBezTo>
                  <a:cubicBezTo>
                    <a:pt x="269440" y="83863"/>
                    <a:pt x="269868" y="85704"/>
                    <a:pt x="270253" y="87502"/>
                  </a:cubicBezTo>
                  <a:cubicBezTo>
                    <a:pt x="232538" y="96235"/>
                    <a:pt x="194824" y="104968"/>
                    <a:pt x="159806" y="113058"/>
                  </a:cubicBezTo>
                  <a:cubicBezTo>
                    <a:pt x="188702" y="118495"/>
                    <a:pt x="219139" y="123975"/>
                    <a:pt x="249448" y="130268"/>
                  </a:cubicBezTo>
                  <a:cubicBezTo>
                    <a:pt x="255955" y="131638"/>
                    <a:pt x="261820" y="136047"/>
                    <a:pt x="267642" y="141355"/>
                  </a:cubicBezTo>
                  <a:cubicBezTo>
                    <a:pt x="178257" y="127400"/>
                    <a:pt x="89899" y="130353"/>
                    <a:pt x="2312" y="154284"/>
                  </a:cubicBezTo>
                  <a:cubicBezTo>
                    <a:pt x="1541" y="151544"/>
                    <a:pt x="771" y="148804"/>
                    <a:pt x="0" y="146107"/>
                  </a:cubicBezTo>
                  <a:cubicBezTo>
                    <a:pt x="100173" y="97390"/>
                    <a:pt x="200346" y="48717"/>
                    <a:pt x="300519" y="0"/>
                  </a:cubicBezTo>
                  <a:cubicBezTo>
                    <a:pt x="301547" y="1926"/>
                    <a:pt x="302617" y="3810"/>
                    <a:pt x="303644" y="5737"/>
                  </a:cubicBezTo>
                  <a:cubicBezTo>
                    <a:pt x="264988" y="27826"/>
                    <a:pt x="226289" y="49915"/>
                    <a:pt x="187632" y="72005"/>
                  </a:cubicBezTo>
                  <a:cubicBezTo>
                    <a:pt x="188017" y="72989"/>
                    <a:pt x="188402" y="73974"/>
                    <a:pt x="188788" y="74959"/>
                  </a:cubicBezTo>
                  <a:cubicBezTo>
                    <a:pt x="222906" y="66482"/>
                    <a:pt x="257025" y="58049"/>
                    <a:pt x="291144" y="49573"/>
                  </a:cubicBezTo>
                  <a:cubicBezTo>
                    <a:pt x="291743" y="51456"/>
                    <a:pt x="292300" y="53383"/>
                    <a:pt x="292899" y="55266"/>
                  </a:cubicBezTo>
                  <a:cubicBezTo>
                    <a:pt x="249833" y="68880"/>
                    <a:pt x="206768" y="82536"/>
                    <a:pt x="163659" y="96149"/>
                  </a:cubicBezTo>
                  <a:lnTo>
                    <a:pt x="164558" y="9936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4" name="Freeform: Shape 93">
              <a:extLst>
                <a:ext uri="{FF2B5EF4-FFF2-40B4-BE49-F238E27FC236}">
                  <a16:creationId xmlns:a16="http://schemas.microsoft.com/office/drawing/2014/main" id="{A9DA6E47-F930-A60D-9D8C-A3EBBDBBD808}"/>
                </a:ext>
              </a:extLst>
            </p:cNvPr>
            <p:cNvSpPr/>
            <p:nvPr/>
          </p:nvSpPr>
          <p:spPr>
            <a:xfrm>
              <a:off x="-4757705" y="296195"/>
              <a:ext cx="396282" cy="155236"/>
            </a:xfrm>
            <a:custGeom>
              <a:avLst/>
              <a:gdLst>
                <a:gd name="connsiteX0" fmla="*/ 96620 w 396282"/>
                <a:gd name="connsiteY0" fmla="*/ 35960 h 155236"/>
                <a:gd name="connsiteX1" fmla="*/ 48160 w 396282"/>
                <a:gd name="connsiteY1" fmla="*/ 123119 h 155236"/>
                <a:gd name="connsiteX2" fmla="*/ 10916 w 396282"/>
                <a:gd name="connsiteY2" fmla="*/ 154326 h 155236"/>
                <a:gd name="connsiteX3" fmla="*/ 0 w 396282"/>
                <a:gd name="connsiteY3" fmla="*/ 144138 h 155236"/>
                <a:gd name="connsiteX4" fmla="*/ 9204 w 396282"/>
                <a:gd name="connsiteY4" fmla="*/ 131595 h 155236"/>
                <a:gd name="connsiteX5" fmla="*/ 32492 w 396282"/>
                <a:gd name="connsiteY5" fmla="*/ 107322 h 155236"/>
                <a:gd name="connsiteX6" fmla="*/ 48032 w 396282"/>
                <a:gd name="connsiteY6" fmla="*/ 65412 h 155236"/>
                <a:gd name="connsiteX7" fmla="*/ 82536 w 396282"/>
                <a:gd name="connsiteY7" fmla="*/ 17295 h 155236"/>
                <a:gd name="connsiteX8" fmla="*/ 184507 w 396282"/>
                <a:gd name="connsiteY8" fmla="*/ 22646 h 155236"/>
                <a:gd name="connsiteX9" fmla="*/ 286135 w 396282"/>
                <a:gd name="connsiteY9" fmla="*/ 0 h 155236"/>
                <a:gd name="connsiteX10" fmla="*/ 276032 w 396282"/>
                <a:gd name="connsiteY10" fmla="*/ 18665 h 155236"/>
                <a:gd name="connsiteX11" fmla="*/ 325220 w 396282"/>
                <a:gd name="connsiteY11" fmla="*/ 24187 h 155236"/>
                <a:gd name="connsiteX12" fmla="*/ 299963 w 396282"/>
                <a:gd name="connsiteY12" fmla="*/ 40198 h 155236"/>
                <a:gd name="connsiteX13" fmla="*/ 330699 w 396282"/>
                <a:gd name="connsiteY13" fmla="*/ 51756 h 155236"/>
                <a:gd name="connsiteX14" fmla="*/ 319526 w 396282"/>
                <a:gd name="connsiteY14" fmla="*/ 64256 h 155236"/>
                <a:gd name="connsiteX15" fmla="*/ 360580 w 396282"/>
                <a:gd name="connsiteY15" fmla="*/ 76414 h 155236"/>
                <a:gd name="connsiteX16" fmla="*/ 389648 w 396282"/>
                <a:gd name="connsiteY16" fmla="*/ 115670 h 155236"/>
                <a:gd name="connsiteX17" fmla="*/ 396283 w 396282"/>
                <a:gd name="connsiteY17" fmla="*/ 148676 h 155236"/>
                <a:gd name="connsiteX18" fmla="*/ 360666 w 396282"/>
                <a:gd name="connsiteY18" fmla="*/ 154926 h 155236"/>
                <a:gd name="connsiteX19" fmla="*/ 349022 w 396282"/>
                <a:gd name="connsiteY19" fmla="*/ 144737 h 155236"/>
                <a:gd name="connsiteX20" fmla="*/ 358739 w 396282"/>
                <a:gd name="connsiteY20" fmla="*/ 135619 h 155236"/>
                <a:gd name="connsiteX21" fmla="*/ 374450 w 396282"/>
                <a:gd name="connsiteY21" fmla="*/ 108735 h 155236"/>
                <a:gd name="connsiteX22" fmla="*/ 347994 w 396282"/>
                <a:gd name="connsiteY22" fmla="*/ 83306 h 155236"/>
                <a:gd name="connsiteX23" fmla="*/ 260921 w 396282"/>
                <a:gd name="connsiteY23" fmla="*/ 29667 h 155236"/>
                <a:gd name="connsiteX24" fmla="*/ 206853 w 396282"/>
                <a:gd name="connsiteY24" fmla="*/ 23973 h 155236"/>
                <a:gd name="connsiteX25" fmla="*/ 139343 w 396282"/>
                <a:gd name="connsiteY25" fmla="*/ 47261 h 155236"/>
                <a:gd name="connsiteX26" fmla="*/ 131381 w 396282"/>
                <a:gd name="connsiteY26" fmla="*/ 54367 h 155236"/>
                <a:gd name="connsiteX27" fmla="*/ 96663 w 396282"/>
                <a:gd name="connsiteY27" fmla="*/ 35831 h 15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6282" h="155236">
                  <a:moveTo>
                    <a:pt x="96620" y="35960"/>
                  </a:moveTo>
                  <a:cubicBezTo>
                    <a:pt x="67638" y="59547"/>
                    <a:pt x="54453" y="89342"/>
                    <a:pt x="48160" y="123119"/>
                  </a:cubicBezTo>
                  <a:cubicBezTo>
                    <a:pt x="44521" y="142640"/>
                    <a:pt x="24444" y="159378"/>
                    <a:pt x="10916" y="154326"/>
                  </a:cubicBezTo>
                  <a:cubicBezTo>
                    <a:pt x="6378" y="152657"/>
                    <a:pt x="43" y="147691"/>
                    <a:pt x="0" y="144138"/>
                  </a:cubicBezTo>
                  <a:cubicBezTo>
                    <a:pt x="0" y="139985"/>
                    <a:pt x="5565" y="135448"/>
                    <a:pt x="9204" y="131595"/>
                  </a:cubicBezTo>
                  <a:cubicBezTo>
                    <a:pt x="16952" y="123418"/>
                    <a:pt x="27226" y="116783"/>
                    <a:pt x="32492" y="107322"/>
                  </a:cubicBezTo>
                  <a:cubicBezTo>
                    <a:pt x="39641" y="94437"/>
                    <a:pt x="43622" y="79668"/>
                    <a:pt x="48032" y="65412"/>
                  </a:cubicBezTo>
                  <a:cubicBezTo>
                    <a:pt x="54111" y="45720"/>
                    <a:pt x="55309" y="23117"/>
                    <a:pt x="82536" y="17295"/>
                  </a:cubicBezTo>
                  <a:cubicBezTo>
                    <a:pt x="114343" y="37372"/>
                    <a:pt x="149660" y="29453"/>
                    <a:pt x="184507" y="22646"/>
                  </a:cubicBezTo>
                  <a:cubicBezTo>
                    <a:pt x="217940" y="16096"/>
                    <a:pt x="251032" y="7877"/>
                    <a:pt x="286135" y="0"/>
                  </a:cubicBezTo>
                  <a:cubicBezTo>
                    <a:pt x="283267" y="5308"/>
                    <a:pt x="280699" y="10060"/>
                    <a:pt x="276032" y="18665"/>
                  </a:cubicBezTo>
                  <a:cubicBezTo>
                    <a:pt x="291829" y="20420"/>
                    <a:pt x="305956" y="22047"/>
                    <a:pt x="325220" y="24187"/>
                  </a:cubicBezTo>
                  <a:cubicBezTo>
                    <a:pt x="315245" y="30523"/>
                    <a:pt x="308653" y="34675"/>
                    <a:pt x="299963" y="40198"/>
                  </a:cubicBezTo>
                  <a:cubicBezTo>
                    <a:pt x="310836" y="44307"/>
                    <a:pt x="320340" y="47860"/>
                    <a:pt x="330699" y="51756"/>
                  </a:cubicBezTo>
                  <a:cubicBezTo>
                    <a:pt x="327746" y="55052"/>
                    <a:pt x="325134" y="57963"/>
                    <a:pt x="319526" y="64256"/>
                  </a:cubicBezTo>
                  <a:cubicBezTo>
                    <a:pt x="334467" y="68708"/>
                    <a:pt x="347352" y="73289"/>
                    <a:pt x="360580" y="76414"/>
                  </a:cubicBezTo>
                  <a:cubicBezTo>
                    <a:pt x="388149" y="82921"/>
                    <a:pt x="391617" y="88187"/>
                    <a:pt x="389648" y="115670"/>
                  </a:cubicBezTo>
                  <a:cubicBezTo>
                    <a:pt x="388962" y="124874"/>
                    <a:pt x="393243" y="134420"/>
                    <a:pt x="396283" y="148676"/>
                  </a:cubicBezTo>
                  <a:cubicBezTo>
                    <a:pt x="385452" y="150773"/>
                    <a:pt x="373166" y="154112"/>
                    <a:pt x="360666" y="154926"/>
                  </a:cubicBezTo>
                  <a:cubicBezTo>
                    <a:pt x="357027" y="155183"/>
                    <a:pt x="352917" y="148333"/>
                    <a:pt x="349022" y="144737"/>
                  </a:cubicBezTo>
                  <a:cubicBezTo>
                    <a:pt x="352232" y="141569"/>
                    <a:pt x="354972" y="136518"/>
                    <a:pt x="358739" y="135619"/>
                  </a:cubicBezTo>
                  <a:cubicBezTo>
                    <a:pt x="373808" y="131937"/>
                    <a:pt x="378303" y="123076"/>
                    <a:pt x="374450" y="108735"/>
                  </a:cubicBezTo>
                  <a:cubicBezTo>
                    <a:pt x="370726" y="94908"/>
                    <a:pt x="365546" y="83563"/>
                    <a:pt x="347994" y="83306"/>
                  </a:cubicBezTo>
                  <a:cubicBezTo>
                    <a:pt x="308610" y="82664"/>
                    <a:pt x="278044" y="67167"/>
                    <a:pt x="260921" y="29667"/>
                  </a:cubicBezTo>
                  <a:cubicBezTo>
                    <a:pt x="255527" y="17851"/>
                    <a:pt x="224319" y="16695"/>
                    <a:pt x="206853" y="23973"/>
                  </a:cubicBezTo>
                  <a:cubicBezTo>
                    <a:pt x="184935" y="33134"/>
                    <a:pt x="161775" y="39341"/>
                    <a:pt x="139343" y="47261"/>
                  </a:cubicBezTo>
                  <a:cubicBezTo>
                    <a:pt x="136261" y="48374"/>
                    <a:pt x="134463" y="52783"/>
                    <a:pt x="131381" y="54367"/>
                  </a:cubicBezTo>
                  <a:cubicBezTo>
                    <a:pt x="112031" y="64342"/>
                    <a:pt x="104839" y="60660"/>
                    <a:pt x="96663" y="3583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5" name="Freeform: Shape 94">
              <a:extLst>
                <a:ext uri="{FF2B5EF4-FFF2-40B4-BE49-F238E27FC236}">
                  <a16:creationId xmlns:a16="http://schemas.microsoft.com/office/drawing/2014/main" id="{D2E5068B-D4DC-AD39-E2E2-649F270DA8AC}"/>
                </a:ext>
              </a:extLst>
            </p:cNvPr>
            <p:cNvSpPr/>
            <p:nvPr/>
          </p:nvSpPr>
          <p:spPr>
            <a:xfrm>
              <a:off x="-4328845" y="2274642"/>
              <a:ext cx="178533" cy="200573"/>
            </a:xfrm>
            <a:custGeom>
              <a:avLst/>
              <a:gdLst>
                <a:gd name="connsiteX0" fmla="*/ 91269 w 178533"/>
                <a:gd name="connsiteY0" fmla="*/ 158107 h 200573"/>
                <a:gd name="connsiteX1" fmla="*/ 102142 w 178533"/>
                <a:gd name="connsiteY1" fmla="*/ 140212 h 200573"/>
                <a:gd name="connsiteX2" fmla="*/ 99659 w 178533"/>
                <a:gd name="connsiteY2" fmla="*/ 137730 h 200573"/>
                <a:gd name="connsiteX3" fmla="*/ 84762 w 178533"/>
                <a:gd name="connsiteY3" fmla="*/ 150615 h 200573"/>
                <a:gd name="connsiteX4" fmla="*/ 3510 w 178533"/>
                <a:gd name="connsiteY4" fmla="*/ 200573 h 200573"/>
                <a:gd name="connsiteX5" fmla="*/ 0 w 178533"/>
                <a:gd name="connsiteY5" fmla="*/ 195564 h 200573"/>
                <a:gd name="connsiteX6" fmla="*/ 75986 w 178533"/>
                <a:gd name="connsiteY6" fmla="*/ 119321 h 200573"/>
                <a:gd name="connsiteX7" fmla="*/ 105225 w 178533"/>
                <a:gd name="connsiteY7" fmla="*/ 75357 h 200573"/>
                <a:gd name="connsiteX8" fmla="*/ 108392 w 178533"/>
                <a:gd name="connsiteY8" fmla="*/ 28053 h 200573"/>
                <a:gd name="connsiteX9" fmla="*/ 129454 w 178533"/>
                <a:gd name="connsiteY9" fmla="*/ 13 h 200573"/>
                <a:gd name="connsiteX10" fmla="*/ 178471 w 178533"/>
                <a:gd name="connsiteY10" fmla="*/ 55023 h 200573"/>
                <a:gd name="connsiteX11" fmla="*/ 137716 w 178533"/>
                <a:gd name="connsiteY11" fmla="*/ 129510 h 200573"/>
                <a:gd name="connsiteX12" fmla="*/ 91312 w 178533"/>
                <a:gd name="connsiteY12" fmla="*/ 158149 h 200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533" h="200573">
                  <a:moveTo>
                    <a:pt x="91269" y="158107"/>
                  </a:moveTo>
                  <a:cubicBezTo>
                    <a:pt x="95464" y="151214"/>
                    <a:pt x="98803" y="145735"/>
                    <a:pt x="102142" y="140212"/>
                  </a:cubicBezTo>
                  <a:lnTo>
                    <a:pt x="99659" y="137730"/>
                  </a:lnTo>
                  <a:cubicBezTo>
                    <a:pt x="94736" y="142053"/>
                    <a:pt x="90241" y="147147"/>
                    <a:pt x="84762" y="150615"/>
                  </a:cubicBezTo>
                  <a:cubicBezTo>
                    <a:pt x="57835" y="167524"/>
                    <a:pt x="30609" y="183963"/>
                    <a:pt x="3510" y="200573"/>
                  </a:cubicBezTo>
                  <a:cubicBezTo>
                    <a:pt x="2354" y="198903"/>
                    <a:pt x="1156" y="197234"/>
                    <a:pt x="0" y="195564"/>
                  </a:cubicBezTo>
                  <a:cubicBezTo>
                    <a:pt x="25429" y="170264"/>
                    <a:pt x="51670" y="145692"/>
                    <a:pt x="75986" y="119321"/>
                  </a:cubicBezTo>
                  <a:cubicBezTo>
                    <a:pt x="87844" y="106479"/>
                    <a:pt x="99231" y="91453"/>
                    <a:pt x="105225" y="75357"/>
                  </a:cubicBezTo>
                  <a:cubicBezTo>
                    <a:pt x="110533" y="61058"/>
                    <a:pt x="110704" y="43464"/>
                    <a:pt x="108392" y="28053"/>
                  </a:cubicBezTo>
                  <a:cubicBezTo>
                    <a:pt x="105267" y="7162"/>
                    <a:pt x="108392" y="441"/>
                    <a:pt x="129454" y="13"/>
                  </a:cubicBezTo>
                  <a:cubicBezTo>
                    <a:pt x="158479" y="-629"/>
                    <a:pt x="179841" y="22959"/>
                    <a:pt x="178471" y="55023"/>
                  </a:cubicBezTo>
                  <a:cubicBezTo>
                    <a:pt x="177101" y="86316"/>
                    <a:pt x="160491" y="110289"/>
                    <a:pt x="137716" y="129510"/>
                  </a:cubicBezTo>
                  <a:cubicBezTo>
                    <a:pt x="124574" y="140598"/>
                    <a:pt x="108221" y="147918"/>
                    <a:pt x="91312" y="15814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6" name="Freeform: Shape 95">
              <a:extLst>
                <a:ext uri="{FF2B5EF4-FFF2-40B4-BE49-F238E27FC236}">
                  <a16:creationId xmlns:a16="http://schemas.microsoft.com/office/drawing/2014/main" id="{1AA9CD6F-731C-4A9E-5132-3EDA9DE1F5DA}"/>
                </a:ext>
              </a:extLst>
            </p:cNvPr>
            <p:cNvSpPr/>
            <p:nvPr/>
          </p:nvSpPr>
          <p:spPr>
            <a:xfrm>
              <a:off x="-3621854" y="991670"/>
              <a:ext cx="395469" cy="129968"/>
            </a:xfrm>
            <a:custGeom>
              <a:avLst/>
              <a:gdLst>
                <a:gd name="connsiteX0" fmla="*/ 2055 w 395469"/>
                <a:gd name="connsiteY0" fmla="*/ 31379 h 129968"/>
                <a:gd name="connsiteX1" fmla="*/ 94608 w 395469"/>
                <a:gd name="connsiteY1" fmla="*/ 39470 h 129968"/>
                <a:gd name="connsiteX2" fmla="*/ 94950 w 395469"/>
                <a:gd name="connsiteY2" fmla="*/ 36687 h 129968"/>
                <a:gd name="connsiteX3" fmla="*/ 0 w 395469"/>
                <a:gd name="connsiteY3" fmla="*/ 17509 h 129968"/>
                <a:gd name="connsiteX4" fmla="*/ 514 w 395469"/>
                <a:gd name="connsiteY4" fmla="*/ 11302 h 129968"/>
                <a:gd name="connsiteX5" fmla="*/ 51028 w 395469"/>
                <a:gd name="connsiteY5" fmla="*/ 15882 h 129968"/>
                <a:gd name="connsiteX6" fmla="*/ 51542 w 395469"/>
                <a:gd name="connsiteY6" fmla="*/ 12971 h 129968"/>
                <a:gd name="connsiteX7" fmla="*/ 28554 w 395469"/>
                <a:gd name="connsiteY7" fmla="*/ 5051 h 129968"/>
                <a:gd name="connsiteX8" fmla="*/ 29667 w 395469"/>
                <a:gd name="connsiteY8" fmla="*/ 0 h 129968"/>
                <a:gd name="connsiteX9" fmla="*/ 133864 w 395469"/>
                <a:gd name="connsiteY9" fmla="*/ 23716 h 129968"/>
                <a:gd name="connsiteX10" fmla="*/ 120807 w 395469"/>
                <a:gd name="connsiteY10" fmla="*/ 33776 h 129968"/>
                <a:gd name="connsiteX11" fmla="*/ 395469 w 395469"/>
                <a:gd name="connsiteY11" fmla="*/ 120679 h 129968"/>
                <a:gd name="connsiteX12" fmla="*/ 393843 w 395469"/>
                <a:gd name="connsiteY12" fmla="*/ 125944 h 129968"/>
                <a:gd name="connsiteX13" fmla="*/ 324620 w 395469"/>
                <a:gd name="connsiteY13" fmla="*/ 103427 h 129968"/>
                <a:gd name="connsiteX14" fmla="*/ 323165 w 395469"/>
                <a:gd name="connsiteY14" fmla="*/ 106680 h 129968"/>
                <a:gd name="connsiteX15" fmla="*/ 372567 w 395469"/>
                <a:gd name="connsiteY15" fmla="*/ 127614 h 129968"/>
                <a:gd name="connsiteX16" fmla="*/ 371368 w 395469"/>
                <a:gd name="connsiteY16" fmla="*/ 129968 h 129968"/>
                <a:gd name="connsiteX17" fmla="*/ 2312 w 395469"/>
                <a:gd name="connsiteY17" fmla="*/ 33049 h 129968"/>
                <a:gd name="connsiteX18" fmla="*/ 1969 w 395469"/>
                <a:gd name="connsiteY18" fmla="*/ 31336 h 129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5469" h="129968">
                  <a:moveTo>
                    <a:pt x="2055" y="31379"/>
                  </a:moveTo>
                  <a:cubicBezTo>
                    <a:pt x="32920" y="34076"/>
                    <a:pt x="63742" y="36773"/>
                    <a:pt x="94608" y="39470"/>
                  </a:cubicBezTo>
                  <a:cubicBezTo>
                    <a:pt x="94736" y="38528"/>
                    <a:pt x="94822" y="37629"/>
                    <a:pt x="94950" y="36687"/>
                  </a:cubicBezTo>
                  <a:cubicBezTo>
                    <a:pt x="63314" y="30309"/>
                    <a:pt x="31678" y="23887"/>
                    <a:pt x="0" y="17509"/>
                  </a:cubicBezTo>
                  <a:cubicBezTo>
                    <a:pt x="171" y="15454"/>
                    <a:pt x="342" y="13356"/>
                    <a:pt x="514" y="11302"/>
                  </a:cubicBezTo>
                  <a:lnTo>
                    <a:pt x="51028" y="15882"/>
                  </a:lnTo>
                  <a:cubicBezTo>
                    <a:pt x="51199" y="14898"/>
                    <a:pt x="51371" y="13956"/>
                    <a:pt x="51542" y="12971"/>
                  </a:cubicBezTo>
                  <a:cubicBezTo>
                    <a:pt x="43879" y="10317"/>
                    <a:pt x="36216" y="7706"/>
                    <a:pt x="28554" y="5051"/>
                  </a:cubicBezTo>
                  <a:cubicBezTo>
                    <a:pt x="28939" y="3382"/>
                    <a:pt x="29324" y="1670"/>
                    <a:pt x="29667" y="0"/>
                  </a:cubicBezTo>
                  <a:cubicBezTo>
                    <a:pt x="63828" y="7791"/>
                    <a:pt x="97947" y="15540"/>
                    <a:pt x="133864" y="23716"/>
                  </a:cubicBezTo>
                  <a:cubicBezTo>
                    <a:pt x="129625" y="27013"/>
                    <a:pt x="126158" y="29667"/>
                    <a:pt x="120807" y="33776"/>
                  </a:cubicBezTo>
                  <a:cubicBezTo>
                    <a:pt x="215629" y="57578"/>
                    <a:pt x="308610" y="79882"/>
                    <a:pt x="395469" y="120679"/>
                  </a:cubicBezTo>
                  <a:cubicBezTo>
                    <a:pt x="394913" y="122434"/>
                    <a:pt x="394399" y="124189"/>
                    <a:pt x="393843" y="125944"/>
                  </a:cubicBezTo>
                  <a:cubicBezTo>
                    <a:pt x="370769" y="118453"/>
                    <a:pt x="347694" y="110961"/>
                    <a:pt x="324620" y="103427"/>
                  </a:cubicBezTo>
                  <a:cubicBezTo>
                    <a:pt x="324150" y="104497"/>
                    <a:pt x="323679" y="105610"/>
                    <a:pt x="323165" y="106680"/>
                  </a:cubicBezTo>
                  <a:lnTo>
                    <a:pt x="372567" y="127614"/>
                  </a:lnTo>
                  <a:cubicBezTo>
                    <a:pt x="372181" y="128384"/>
                    <a:pt x="371753" y="129198"/>
                    <a:pt x="371368" y="129968"/>
                  </a:cubicBezTo>
                  <a:cubicBezTo>
                    <a:pt x="248335" y="97647"/>
                    <a:pt x="125345" y="65369"/>
                    <a:pt x="2312" y="33049"/>
                  </a:cubicBezTo>
                  <a:cubicBezTo>
                    <a:pt x="2183" y="32492"/>
                    <a:pt x="2098" y="31893"/>
                    <a:pt x="1969" y="3133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7" name="Freeform: Shape 96">
              <a:extLst>
                <a:ext uri="{FF2B5EF4-FFF2-40B4-BE49-F238E27FC236}">
                  <a16:creationId xmlns:a16="http://schemas.microsoft.com/office/drawing/2014/main" id="{F53A89FC-2251-57B2-3EEA-14A93C0F249A}"/>
                </a:ext>
              </a:extLst>
            </p:cNvPr>
            <p:cNvSpPr/>
            <p:nvPr/>
          </p:nvSpPr>
          <p:spPr>
            <a:xfrm>
              <a:off x="-2970789" y="2290182"/>
              <a:ext cx="104384" cy="220910"/>
            </a:xfrm>
            <a:custGeom>
              <a:avLst/>
              <a:gdLst>
                <a:gd name="connsiteX0" fmla="*/ 80840 w 104384"/>
                <a:gd name="connsiteY0" fmla="*/ 56349 h 220910"/>
                <a:gd name="connsiteX1" fmla="*/ 97835 w 104384"/>
                <a:gd name="connsiteY1" fmla="*/ 84432 h 220910"/>
                <a:gd name="connsiteX2" fmla="*/ 104385 w 104384"/>
                <a:gd name="connsiteY2" fmla="*/ 190855 h 220910"/>
                <a:gd name="connsiteX3" fmla="*/ 85634 w 104384"/>
                <a:gd name="connsiteY3" fmla="*/ 215770 h 220910"/>
                <a:gd name="connsiteX4" fmla="*/ 15813 w 104384"/>
                <a:gd name="connsiteY4" fmla="*/ 184177 h 220910"/>
                <a:gd name="connsiteX5" fmla="*/ 59 w 104384"/>
                <a:gd name="connsiteY5" fmla="*/ 59474 h 220910"/>
                <a:gd name="connsiteX6" fmla="*/ 59521 w 104384"/>
                <a:gd name="connsiteY6" fmla="*/ 12 h 220910"/>
                <a:gd name="connsiteX7" fmla="*/ 25873 w 104384"/>
                <a:gd name="connsiteY7" fmla="*/ 26083 h 220910"/>
                <a:gd name="connsiteX8" fmla="*/ 21164 w 104384"/>
                <a:gd name="connsiteY8" fmla="*/ 66109 h 220910"/>
                <a:gd name="connsiteX9" fmla="*/ 73348 w 104384"/>
                <a:gd name="connsiteY9" fmla="*/ 80879 h 220910"/>
                <a:gd name="connsiteX10" fmla="*/ 80797 w 104384"/>
                <a:gd name="connsiteY10" fmla="*/ 56306 h 220910"/>
                <a:gd name="connsiteX11" fmla="*/ 60933 w 104384"/>
                <a:gd name="connsiteY11" fmla="*/ 125571 h 220910"/>
                <a:gd name="connsiteX12" fmla="*/ 38459 w 104384"/>
                <a:gd name="connsiteY12" fmla="*/ 116753 h 220910"/>
                <a:gd name="connsiteX13" fmla="*/ 47448 w 104384"/>
                <a:gd name="connsiteY13" fmla="*/ 106350 h 220910"/>
                <a:gd name="connsiteX14" fmla="*/ 6823 w 104384"/>
                <a:gd name="connsiteY14" fmla="*/ 75527 h 220910"/>
                <a:gd name="connsiteX15" fmla="*/ 23989 w 104384"/>
                <a:gd name="connsiteY15" fmla="*/ 182207 h 220910"/>
                <a:gd name="connsiteX16" fmla="*/ 66884 w 104384"/>
                <a:gd name="connsiteY16" fmla="*/ 205496 h 220910"/>
                <a:gd name="connsiteX17" fmla="*/ 49418 w 104384"/>
                <a:gd name="connsiteY17" fmla="*/ 198133 h 220910"/>
                <a:gd name="connsiteX18" fmla="*/ 60891 w 104384"/>
                <a:gd name="connsiteY18" fmla="*/ 189571 h 220910"/>
                <a:gd name="connsiteX19" fmla="*/ 42055 w 104384"/>
                <a:gd name="connsiteY19" fmla="*/ 182679 h 220910"/>
                <a:gd name="connsiteX20" fmla="*/ 43039 w 104384"/>
                <a:gd name="connsiteY20" fmla="*/ 179254 h 220910"/>
                <a:gd name="connsiteX21" fmla="*/ 62261 w 104384"/>
                <a:gd name="connsiteY21" fmla="*/ 176599 h 220910"/>
                <a:gd name="connsiteX22" fmla="*/ 42055 w 104384"/>
                <a:gd name="connsiteY22" fmla="*/ 164613 h 220910"/>
                <a:gd name="connsiteX23" fmla="*/ 61875 w 104384"/>
                <a:gd name="connsiteY23" fmla="*/ 159476 h 220910"/>
                <a:gd name="connsiteX24" fmla="*/ 32851 w 104384"/>
                <a:gd name="connsiteY24" fmla="*/ 146333 h 220910"/>
                <a:gd name="connsiteX25" fmla="*/ 61618 w 104384"/>
                <a:gd name="connsiteY25" fmla="*/ 141967 h 220910"/>
                <a:gd name="connsiteX26" fmla="*/ 33535 w 104384"/>
                <a:gd name="connsiteY26" fmla="*/ 128568 h 220910"/>
                <a:gd name="connsiteX27" fmla="*/ 60891 w 104384"/>
                <a:gd name="connsiteY27" fmla="*/ 125571 h 220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84" h="220910">
                  <a:moveTo>
                    <a:pt x="80840" y="56349"/>
                  </a:moveTo>
                  <a:cubicBezTo>
                    <a:pt x="88417" y="68421"/>
                    <a:pt x="96936" y="76041"/>
                    <a:pt x="97835" y="84432"/>
                  </a:cubicBezTo>
                  <a:cubicBezTo>
                    <a:pt x="101602" y="119792"/>
                    <a:pt x="104385" y="155366"/>
                    <a:pt x="104385" y="190855"/>
                  </a:cubicBezTo>
                  <a:cubicBezTo>
                    <a:pt x="104385" y="199374"/>
                    <a:pt x="94196" y="211318"/>
                    <a:pt x="85634" y="215770"/>
                  </a:cubicBezTo>
                  <a:cubicBezTo>
                    <a:pt x="58836" y="229768"/>
                    <a:pt x="21635" y="213843"/>
                    <a:pt x="15813" y="184177"/>
                  </a:cubicBezTo>
                  <a:cubicBezTo>
                    <a:pt x="7808" y="143123"/>
                    <a:pt x="1814" y="101213"/>
                    <a:pt x="59" y="59474"/>
                  </a:cubicBezTo>
                  <a:cubicBezTo>
                    <a:pt x="-1439" y="23772"/>
                    <a:pt x="25744" y="-630"/>
                    <a:pt x="59521" y="12"/>
                  </a:cubicBezTo>
                  <a:cubicBezTo>
                    <a:pt x="47663" y="9045"/>
                    <a:pt x="35847" y="16579"/>
                    <a:pt x="25873" y="26083"/>
                  </a:cubicBezTo>
                  <a:cubicBezTo>
                    <a:pt x="13929" y="37470"/>
                    <a:pt x="9734" y="51426"/>
                    <a:pt x="21164" y="66109"/>
                  </a:cubicBezTo>
                  <a:cubicBezTo>
                    <a:pt x="31395" y="79252"/>
                    <a:pt x="62945" y="88798"/>
                    <a:pt x="73348" y="80879"/>
                  </a:cubicBezTo>
                  <a:cubicBezTo>
                    <a:pt x="77030" y="78096"/>
                    <a:pt x="76858" y="70176"/>
                    <a:pt x="80797" y="56306"/>
                  </a:cubicBezTo>
                  <a:close/>
                  <a:moveTo>
                    <a:pt x="60933" y="125571"/>
                  </a:moveTo>
                  <a:cubicBezTo>
                    <a:pt x="50360" y="121419"/>
                    <a:pt x="44666" y="119193"/>
                    <a:pt x="38459" y="116753"/>
                  </a:cubicBezTo>
                  <a:cubicBezTo>
                    <a:pt x="42140" y="112643"/>
                    <a:pt x="48005" y="108747"/>
                    <a:pt x="47448" y="106350"/>
                  </a:cubicBezTo>
                  <a:cubicBezTo>
                    <a:pt x="43210" y="88028"/>
                    <a:pt x="26002" y="86187"/>
                    <a:pt x="6823" y="75527"/>
                  </a:cubicBezTo>
                  <a:cubicBezTo>
                    <a:pt x="12859" y="114826"/>
                    <a:pt x="15984" y="149116"/>
                    <a:pt x="23989" y="182207"/>
                  </a:cubicBezTo>
                  <a:cubicBezTo>
                    <a:pt x="28613" y="201300"/>
                    <a:pt x="47149" y="207379"/>
                    <a:pt x="66884" y="205496"/>
                  </a:cubicBezTo>
                  <a:cubicBezTo>
                    <a:pt x="61361" y="203184"/>
                    <a:pt x="55839" y="200829"/>
                    <a:pt x="49418" y="198133"/>
                  </a:cubicBezTo>
                  <a:cubicBezTo>
                    <a:pt x="54127" y="194622"/>
                    <a:pt x="57466" y="192139"/>
                    <a:pt x="60891" y="189571"/>
                  </a:cubicBezTo>
                  <a:cubicBezTo>
                    <a:pt x="53742" y="186959"/>
                    <a:pt x="47920" y="184819"/>
                    <a:pt x="42055" y="182679"/>
                  </a:cubicBezTo>
                  <a:lnTo>
                    <a:pt x="43039" y="179254"/>
                  </a:lnTo>
                  <a:cubicBezTo>
                    <a:pt x="48348" y="178526"/>
                    <a:pt x="53699" y="177798"/>
                    <a:pt x="62261" y="176599"/>
                  </a:cubicBezTo>
                  <a:cubicBezTo>
                    <a:pt x="54683" y="172105"/>
                    <a:pt x="49846" y="169236"/>
                    <a:pt x="42055" y="164613"/>
                  </a:cubicBezTo>
                  <a:cubicBezTo>
                    <a:pt x="50574" y="162387"/>
                    <a:pt x="55283" y="161188"/>
                    <a:pt x="61875" y="159476"/>
                  </a:cubicBezTo>
                  <a:cubicBezTo>
                    <a:pt x="52414" y="155195"/>
                    <a:pt x="45094" y="151899"/>
                    <a:pt x="32851" y="146333"/>
                  </a:cubicBezTo>
                  <a:cubicBezTo>
                    <a:pt x="44837" y="144493"/>
                    <a:pt x="51258" y="143551"/>
                    <a:pt x="61618" y="141967"/>
                  </a:cubicBezTo>
                  <a:cubicBezTo>
                    <a:pt x="51558" y="137173"/>
                    <a:pt x="45009" y="134047"/>
                    <a:pt x="33535" y="128568"/>
                  </a:cubicBezTo>
                  <a:cubicBezTo>
                    <a:pt x="45137" y="127284"/>
                    <a:pt x="50702" y="126684"/>
                    <a:pt x="60891" y="12557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8" name="Freeform: Shape 97">
              <a:extLst>
                <a:ext uri="{FF2B5EF4-FFF2-40B4-BE49-F238E27FC236}">
                  <a16:creationId xmlns:a16="http://schemas.microsoft.com/office/drawing/2014/main" id="{CD85FA50-A556-97D8-8C3A-A35493121E7D}"/>
                </a:ext>
              </a:extLst>
            </p:cNvPr>
            <p:cNvSpPr/>
            <p:nvPr/>
          </p:nvSpPr>
          <p:spPr>
            <a:xfrm>
              <a:off x="-5841458" y="1030369"/>
              <a:ext cx="137307" cy="250603"/>
            </a:xfrm>
            <a:custGeom>
              <a:avLst/>
              <a:gdLst>
                <a:gd name="connsiteX0" fmla="*/ 57236 w 137307"/>
                <a:gd name="connsiteY0" fmla="*/ 63785 h 250603"/>
                <a:gd name="connsiteX1" fmla="*/ 59248 w 137307"/>
                <a:gd name="connsiteY1" fmla="*/ 39684 h 250603"/>
                <a:gd name="connsiteX2" fmla="*/ 66011 w 137307"/>
                <a:gd name="connsiteY2" fmla="*/ 52741 h 250603"/>
                <a:gd name="connsiteX3" fmla="*/ 120336 w 137307"/>
                <a:gd name="connsiteY3" fmla="*/ 149960 h 250603"/>
                <a:gd name="connsiteX4" fmla="*/ 122947 w 137307"/>
                <a:gd name="connsiteY4" fmla="*/ 234336 h 250603"/>
                <a:gd name="connsiteX5" fmla="*/ 92425 w 137307"/>
                <a:gd name="connsiteY5" fmla="*/ 250604 h 250603"/>
                <a:gd name="connsiteX6" fmla="*/ 58477 w 137307"/>
                <a:gd name="connsiteY6" fmla="*/ 133350 h 250603"/>
                <a:gd name="connsiteX7" fmla="*/ 5993 w 137307"/>
                <a:gd name="connsiteY7" fmla="*/ 64984 h 250603"/>
                <a:gd name="connsiteX8" fmla="*/ 0 w 137307"/>
                <a:gd name="connsiteY8" fmla="*/ 21619 h 250603"/>
                <a:gd name="connsiteX9" fmla="*/ 7834 w 137307"/>
                <a:gd name="connsiteY9" fmla="*/ 20420 h 250603"/>
                <a:gd name="connsiteX10" fmla="*/ 12800 w 137307"/>
                <a:gd name="connsiteY10" fmla="*/ 40669 h 250603"/>
                <a:gd name="connsiteX11" fmla="*/ 19307 w 137307"/>
                <a:gd name="connsiteY11" fmla="*/ 385 h 250603"/>
                <a:gd name="connsiteX12" fmla="*/ 25300 w 137307"/>
                <a:gd name="connsiteY12" fmla="*/ 813 h 250603"/>
                <a:gd name="connsiteX13" fmla="*/ 29067 w 137307"/>
                <a:gd name="connsiteY13" fmla="*/ 40540 h 250603"/>
                <a:gd name="connsiteX14" fmla="*/ 32192 w 137307"/>
                <a:gd name="connsiteY14" fmla="*/ 40240 h 250603"/>
                <a:gd name="connsiteX15" fmla="*/ 43794 w 137307"/>
                <a:gd name="connsiteY15" fmla="*/ 0 h 250603"/>
                <a:gd name="connsiteX16" fmla="*/ 47646 w 137307"/>
                <a:gd name="connsiteY16" fmla="*/ 1156 h 250603"/>
                <a:gd name="connsiteX17" fmla="*/ 52098 w 137307"/>
                <a:gd name="connsiteY17" fmla="*/ 63529 h 250603"/>
                <a:gd name="connsiteX18" fmla="*/ 57150 w 137307"/>
                <a:gd name="connsiteY18" fmla="*/ 63785 h 25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307" h="250603">
                  <a:moveTo>
                    <a:pt x="57236" y="63785"/>
                  </a:moveTo>
                  <a:cubicBezTo>
                    <a:pt x="57792" y="57278"/>
                    <a:pt x="58349" y="50771"/>
                    <a:pt x="59248" y="39684"/>
                  </a:cubicBezTo>
                  <a:cubicBezTo>
                    <a:pt x="62972" y="46747"/>
                    <a:pt x="65198" y="49573"/>
                    <a:pt x="66011" y="52741"/>
                  </a:cubicBezTo>
                  <a:cubicBezTo>
                    <a:pt x="75472" y="90027"/>
                    <a:pt x="94009" y="121535"/>
                    <a:pt x="120336" y="149960"/>
                  </a:cubicBezTo>
                  <a:cubicBezTo>
                    <a:pt x="142597" y="174019"/>
                    <a:pt x="142425" y="210492"/>
                    <a:pt x="122947" y="234336"/>
                  </a:cubicBezTo>
                  <a:cubicBezTo>
                    <a:pt x="116398" y="242342"/>
                    <a:pt x="105310" y="246623"/>
                    <a:pt x="92425" y="250604"/>
                  </a:cubicBezTo>
                  <a:cubicBezTo>
                    <a:pt x="126586" y="195594"/>
                    <a:pt x="92981" y="165714"/>
                    <a:pt x="58477" y="133350"/>
                  </a:cubicBezTo>
                  <a:cubicBezTo>
                    <a:pt x="37758" y="113872"/>
                    <a:pt x="20677" y="89556"/>
                    <a:pt x="5993" y="64984"/>
                  </a:cubicBezTo>
                  <a:cubicBezTo>
                    <a:pt x="-899" y="53468"/>
                    <a:pt x="1712" y="36259"/>
                    <a:pt x="0" y="21619"/>
                  </a:cubicBezTo>
                  <a:cubicBezTo>
                    <a:pt x="2611" y="21233"/>
                    <a:pt x="5223" y="20805"/>
                    <a:pt x="7834" y="20420"/>
                  </a:cubicBezTo>
                  <a:cubicBezTo>
                    <a:pt x="9504" y="27269"/>
                    <a:pt x="11216" y="34162"/>
                    <a:pt x="12800" y="40669"/>
                  </a:cubicBezTo>
                  <a:cubicBezTo>
                    <a:pt x="14940" y="27441"/>
                    <a:pt x="17124" y="13913"/>
                    <a:pt x="19307" y="385"/>
                  </a:cubicBezTo>
                  <a:cubicBezTo>
                    <a:pt x="21319" y="514"/>
                    <a:pt x="23288" y="685"/>
                    <a:pt x="25300" y="813"/>
                  </a:cubicBezTo>
                  <a:cubicBezTo>
                    <a:pt x="26541" y="14041"/>
                    <a:pt x="27826" y="27312"/>
                    <a:pt x="29067" y="40540"/>
                  </a:cubicBezTo>
                  <a:cubicBezTo>
                    <a:pt x="30095" y="40454"/>
                    <a:pt x="31165" y="40369"/>
                    <a:pt x="32192" y="40240"/>
                  </a:cubicBezTo>
                  <a:cubicBezTo>
                    <a:pt x="36045" y="26841"/>
                    <a:pt x="39941" y="13399"/>
                    <a:pt x="43794" y="0"/>
                  </a:cubicBezTo>
                  <a:cubicBezTo>
                    <a:pt x="45078" y="385"/>
                    <a:pt x="46362" y="771"/>
                    <a:pt x="47646" y="1156"/>
                  </a:cubicBezTo>
                  <a:cubicBezTo>
                    <a:pt x="49145" y="21961"/>
                    <a:pt x="50643" y="42723"/>
                    <a:pt x="52098" y="63529"/>
                  </a:cubicBezTo>
                  <a:cubicBezTo>
                    <a:pt x="53768" y="63614"/>
                    <a:pt x="55480" y="63700"/>
                    <a:pt x="57150" y="637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99" name="Freeform: Shape 98">
              <a:extLst>
                <a:ext uri="{FF2B5EF4-FFF2-40B4-BE49-F238E27FC236}">
                  <a16:creationId xmlns:a16="http://schemas.microsoft.com/office/drawing/2014/main" id="{047C03DE-E19C-798C-F8AF-D00A5ED5AEA9}"/>
                </a:ext>
              </a:extLst>
            </p:cNvPr>
            <p:cNvSpPr/>
            <p:nvPr/>
          </p:nvSpPr>
          <p:spPr>
            <a:xfrm>
              <a:off x="-3198920" y="1159181"/>
              <a:ext cx="151859" cy="178960"/>
            </a:xfrm>
            <a:custGeom>
              <a:avLst/>
              <a:gdLst>
                <a:gd name="connsiteX0" fmla="*/ 135294 w 151859"/>
                <a:gd name="connsiteY0" fmla="*/ 71106 h 178960"/>
                <a:gd name="connsiteX1" fmla="*/ 105413 w 151859"/>
                <a:gd name="connsiteY1" fmla="*/ 175560 h 178960"/>
                <a:gd name="connsiteX2" fmla="*/ 146 w 151859"/>
                <a:gd name="connsiteY2" fmla="*/ 86945 h 178960"/>
                <a:gd name="connsiteX3" fmla="*/ 36791 w 151859"/>
                <a:gd name="connsiteY3" fmla="*/ 0 h 178960"/>
                <a:gd name="connsiteX4" fmla="*/ 22193 w 151859"/>
                <a:gd name="connsiteY4" fmla="*/ 68837 h 178960"/>
                <a:gd name="connsiteX5" fmla="*/ 75405 w 151859"/>
                <a:gd name="connsiteY5" fmla="*/ 153470 h 178960"/>
                <a:gd name="connsiteX6" fmla="*/ 122195 w 151859"/>
                <a:gd name="connsiteY6" fmla="*/ 132365 h 178960"/>
                <a:gd name="connsiteX7" fmla="*/ 41842 w 151859"/>
                <a:gd name="connsiteY7" fmla="*/ 120550 h 178960"/>
                <a:gd name="connsiteX8" fmla="*/ 48906 w 151859"/>
                <a:gd name="connsiteY8" fmla="*/ 38614 h 178960"/>
                <a:gd name="connsiteX9" fmla="*/ 76261 w 151859"/>
                <a:gd name="connsiteY9" fmla="*/ 116269 h 178960"/>
                <a:gd name="connsiteX10" fmla="*/ 135294 w 151859"/>
                <a:gd name="connsiteY10" fmla="*/ 71106 h 1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859" h="178960">
                  <a:moveTo>
                    <a:pt x="135294" y="71106"/>
                  </a:moveTo>
                  <a:cubicBezTo>
                    <a:pt x="167915" y="105439"/>
                    <a:pt x="149421" y="163102"/>
                    <a:pt x="105413" y="175560"/>
                  </a:cubicBezTo>
                  <a:cubicBezTo>
                    <a:pt x="48435" y="191656"/>
                    <a:pt x="-3107" y="148718"/>
                    <a:pt x="146" y="86945"/>
                  </a:cubicBezTo>
                  <a:cubicBezTo>
                    <a:pt x="1859" y="54196"/>
                    <a:pt x="15772" y="25643"/>
                    <a:pt x="36791" y="0"/>
                  </a:cubicBezTo>
                  <a:cubicBezTo>
                    <a:pt x="31825" y="22946"/>
                    <a:pt x="25575" y="45677"/>
                    <a:pt x="22193" y="68837"/>
                  </a:cubicBezTo>
                  <a:cubicBezTo>
                    <a:pt x="15172" y="116441"/>
                    <a:pt x="34821" y="146963"/>
                    <a:pt x="75405" y="153470"/>
                  </a:cubicBezTo>
                  <a:cubicBezTo>
                    <a:pt x="93427" y="156338"/>
                    <a:pt x="109010" y="151843"/>
                    <a:pt x="122195" y="132365"/>
                  </a:cubicBezTo>
                  <a:cubicBezTo>
                    <a:pt x="90644" y="144566"/>
                    <a:pt x="61320" y="150773"/>
                    <a:pt x="41842" y="120550"/>
                  </a:cubicBezTo>
                  <a:cubicBezTo>
                    <a:pt x="23991" y="92853"/>
                    <a:pt x="35464" y="65155"/>
                    <a:pt x="48906" y="38614"/>
                  </a:cubicBezTo>
                  <a:cubicBezTo>
                    <a:pt x="51046" y="67510"/>
                    <a:pt x="36192" y="104111"/>
                    <a:pt x="76261" y="116269"/>
                  </a:cubicBezTo>
                  <a:cubicBezTo>
                    <a:pt x="109395" y="126329"/>
                    <a:pt x="123308" y="98846"/>
                    <a:pt x="135294" y="7110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0" name="Freeform: Shape 99">
              <a:extLst>
                <a:ext uri="{FF2B5EF4-FFF2-40B4-BE49-F238E27FC236}">
                  <a16:creationId xmlns:a16="http://schemas.microsoft.com/office/drawing/2014/main" id="{61E8653C-AECF-FD71-D990-ED3D5CFE45BF}"/>
                </a:ext>
              </a:extLst>
            </p:cNvPr>
            <p:cNvSpPr/>
            <p:nvPr/>
          </p:nvSpPr>
          <p:spPr>
            <a:xfrm>
              <a:off x="-4838290" y="2628728"/>
              <a:ext cx="216460" cy="132814"/>
            </a:xfrm>
            <a:custGeom>
              <a:avLst/>
              <a:gdLst>
                <a:gd name="connsiteX0" fmla="*/ 145697 w 216460"/>
                <a:gd name="connsiteY0" fmla="*/ 22389 h 132814"/>
                <a:gd name="connsiteX1" fmla="*/ 122024 w 216460"/>
                <a:gd name="connsiteY1" fmla="*/ 44607 h 132814"/>
                <a:gd name="connsiteX2" fmla="*/ 201991 w 216460"/>
                <a:gd name="connsiteY2" fmla="*/ 28639 h 132814"/>
                <a:gd name="connsiteX3" fmla="*/ 216460 w 216460"/>
                <a:gd name="connsiteY3" fmla="*/ 27655 h 132814"/>
                <a:gd name="connsiteX4" fmla="*/ 210381 w 216460"/>
                <a:gd name="connsiteY4" fmla="*/ 36131 h 132814"/>
                <a:gd name="connsiteX5" fmla="*/ 58666 w 216460"/>
                <a:gd name="connsiteY5" fmla="*/ 126757 h 132814"/>
                <a:gd name="connsiteX6" fmla="*/ 318 w 216460"/>
                <a:gd name="connsiteY6" fmla="*/ 89085 h 132814"/>
                <a:gd name="connsiteX7" fmla="*/ 8623 w 216460"/>
                <a:gd name="connsiteY7" fmla="*/ 70335 h 132814"/>
                <a:gd name="connsiteX8" fmla="*/ 137777 w 216460"/>
                <a:gd name="connsiteY8" fmla="*/ 0 h 132814"/>
                <a:gd name="connsiteX9" fmla="*/ 140774 w 216460"/>
                <a:gd name="connsiteY9" fmla="*/ 4837 h 132814"/>
                <a:gd name="connsiteX10" fmla="*/ 117486 w 216460"/>
                <a:gd name="connsiteY10" fmla="*/ 24444 h 132814"/>
                <a:gd name="connsiteX11" fmla="*/ 143899 w 216460"/>
                <a:gd name="connsiteY11" fmla="*/ 18322 h 132814"/>
                <a:gd name="connsiteX12" fmla="*/ 145697 w 216460"/>
                <a:gd name="connsiteY12" fmla="*/ 22389 h 132814"/>
                <a:gd name="connsiteX13" fmla="*/ 36876 w 216460"/>
                <a:gd name="connsiteY13" fmla="*/ 118281 h 132814"/>
                <a:gd name="connsiteX14" fmla="*/ 73435 w 216460"/>
                <a:gd name="connsiteY14" fmla="*/ 91312 h 132814"/>
                <a:gd name="connsiteX15" fmla="*/ 43555 w 216460"/>
                <a:gd name="connsiteY15" fmla="*/ 63357 h 132814"/>
                <a:gd name="connsiteX16" fmla="*/ 13032 w 216460"/>
                <a:gd name="connsiteY16" fmla="*/ 93709 h 132814"/>
                <a:gd name="connsiteX17" fmla="*/ 36876 w 216460"/>
                <a:gd name="connsiteY17" fmla="*/ 118281 h 13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6460" h="132814">
                  <a:moveTo>
                    <a:pt x="145697" y="22389"/>
                  </a:moveTo>
                  <a:cubicBezTo>
                    <a:pt x="138633" y="29025"/>
                    <a:pt x="131527" y="35660"/>
                    <a:pt x="122024" y="44607"/>
                  </a:cubicBezTo>
                  <a:cubicBezTo>
                    <a:pt x="150534" y="37158"/>
                    <a:pt x="178660" y="46362"/>
                    <a:pt x="201991" y="28639"/>
                  </a:cubicBezTo>
                  <a:cubicBezTo>
                    <a:pt x="204602" y="26627"/>
                    <a:pt x="209782" y="27997"/>
                    <a:pt x="216460" y="27655"/>
                  </a:cubicBezTo>
                  <a:cubicBezTo>
                    <a:pt x="213378" y="32064"/>
                    <a:pt x="212350" y="34932"/>
                    <a:pt x="210381" y="36131"/>
                  </a:cubicBezTo>
                  <a:cubicBezTo>
                    <a:pt x="159952" y="66611"/>
                    <a:pt x="110165" y="98290"/>
                    <a:pt x="58666" y="126757"/>
                  </a:cubicBezTo>
                  <a:cubicBezTo>
                    <a:pt x="27630" y="143924"/>
                    <a:pt x="-3492" y="122476"/>
                    <a:pt x="318" y="89085"/>
                  </a:cubicBezTo>
                  <a:cubicBezTo>
                    <a:pt x="1088" y="82493"/>
                    <a:pt x="3828" y="74188"/>
                    <a:pt x="8623" y="70335"/>
                  </a:cubicBezTo>
                  <a:cubicBezTo>
                    <a:pt x="47493" y="38871"/>
                    <a:pt x="93855" y="21790"/>
                    <a:pt x="137777" y="0"/>
                  </a:cubicBezTo>
                  <a:cubicBezTo>
                    <a:pt x="138762" y="1627"/>
                    <a:pt x="139747" y="3211"/>
                    <a:pt x="140774" y="4837"/>
                  </a:cubicBezTo>
                  <a:cubicBezTo>
                    <a:pt x="134609" y="10060"/>
                    <a:pt x="128445" y="15240"/>
                    <a:pt x="117486" y="24444"/>
                  </a:cubicBezTo>
                  <a:cubicBezTo>
                    <a:pt x="129815" y="21576"/>
                    <a:pt x="136878" y="19949"/>
                    <a:pt x="143899" y="18322"/>
                  </a:cubicBezTo>
                  <a:cubicBezTo>
                    <a:pt x="144498" y="19692"/>
                    <a:pt x="145098" y="21019"/>
                    <a:pt x="145697" y="22389"/>
                  </a:cubicBezTo>
                  <a:close/>
                  <a:moveTo>
                    <a:pt x="36876" y="118281"/>
                  </a:moveTo>
                  <a:cubicBezTo>
                    <a:pt x="54899" y="117725"/>
                    <a:pt x="73179" y="103341"/>
                    <a:pt x="73435" y="91312"/>
                  </a:cubicBezTo>
                  <a:cubicBezTo>
                    <a:pt x="73692" y="78640"/>
                    <a:pt x="56440" y="62501"/>
                    <a:pt x="43555" y="63357"/>
                  </a:cubicBezTo>
                  <a:cubicBezTo>
                    <a:pt x="27972" y="64427"/>
                    <a:pt x="12689" y="79197"/>
                    <a:pt x="13032" y="93709"/>
                  </a:cubicBezTo>
                  <a:cubicBezTo>
                    <a:pt x="13417" y="110404"/>
                    <a:pt x="24205" y="116826"/>
                    <a:pt x="36876" y="11828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1" name="Freeform: Shape 100">
              <a:extLst>
                <a:ext uri="{FF2B5EF4-FFF2-40B4-BE49-F238E27FC236}">
                  <a16:creationId xmlns:a16="http://schemas.microsoft.com/office/drawing/2014/main" id="{1978FCD6-1880-4579-3474-A91C71159951}"/>
                </a:ext>
              </a:extLst>
            </p:cNvPr>
            <p:cNvSpPr/>
            <p:nvPr/>
          </p:nvSpPr>
          <p:spPr>
            <a:xfrm>
              <a:off x="-5757358" y="1070866"/>
              <a:ext cx="188981" cy="192683"/>
            </a:xfrm>
            <a:custGeom>
              <a:avLst/>
              <a:gdLst>
                <a:gd name="connsiteX0" fmla="*/ 3402 w 188981"/>
                <a:gd name="connsiteY0" fmla="*/ 12671 h 192683"/>
                <a:gd name="connsiteX1" fmla="*/ 28188 w 188981"/>
                <a:gd name="connsiteY1" fmla="*/ 54282 h 192683"/>
                <a:gd name="connsiteX2" fmla="*/ 28188 w 188981"/>
                <a:gd name="connsiteY2" fmla="*/ 5480 h 192683"/>
                <a:gd name="connsiteX3" fmla="*/ 31656 w 188981"/>
                <a:gd name="connsiteY3" fmla="*/ 4623 h 192683"/>
                <a:gd name="connsiteX4" fmla="*/ 54302 w 188981"/>
                <a:gd name="connsiteY4" fmla="*/ 44821 h 192683"/>
                <a:gd name="connsiteX5" fmla="*/ 49336 w 188981"/>
                <a:gd name="connsiteY5" fmla="*/ 1241 h 192683"/>
                <a:gd name="connsiteX6" fmla="*/ 53702 w 188981"/>
                <a:gd name="connsiteY6" fmla="*/ 0 h 192683"/>
                <a:gd name="connsiteX7" fmla="*/ 60980 w 188981"/>
                <a:gd name="connsiteY7" fmla="*/ 13827 h 192683"/>
                <a:gd name="connsiteX8" fmla="*/ 128233 w 188981"/>
                <a:gd name="connsiteY8" fmla="*/ 86474 h 192683"/>
                <a:gd name="connsiteX9" fmla="*/ 187909 w 188981"/>
                <a:gd name="connsiteY9" fmla="*/ 192683 h 192683"/>
                <a:gd name="connsiteX10" fmla="*/ 170228 w 188981"/>
                <a:gd name="connsiteY10" fmla="*/ 137888 h 192683"/>
                <a:gd name="connsiteX11" fmla="*/ 64490 w 188981"/>
                <a:gd name="connsiteY11" fmla="*/ 95164 h 192683"/>
                <a:gd name="connsiteX12" fmla="*/ 73694 w 188981"/>
                <a:gd name="connsiteY12" fmla="*/ 148719 h 192683"/>
                <a:gd name="connsiteX13" fmla="*/ 14018 w 188981"/>
                <a:gd name="connsiteY13" fmla="*/ 68494 h 192683"/>
                <a:gd name="connsiteX14" fmla="*/ 3487 w 188981"/>
                <a:gd name="connsiteY14" fmla="*/ 12714 h 19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981" h="192683">
                  <a:moveTo>
                    <a:pt x="3402" y="12671"/>
                  </a:moveTo>
                  <a:cubicBezTo>
                    <a:pt x="12434" y="27783"/>
                    <a:pt x="19027" y="38871"/>
                    <a:pt x="28188" y="54282"/>
                  </a:cubicBezTo>
                  <a:lnTo>
                    <a:pt x="28188" y="5480"/>
                  </a:lnTo>
                  <a:cubicBezTo>
                    <a:pt x="29344" y="5180"/>
                    <a:pt x="30500" y="4880"/>
                    <a:pt x="31656" y="4623"/>
                  </a:cubicBezTo>
                  <a:cubicBezTo>
                    <a:pt x="38291" y="16439"/>
                    <a:pt x="44969" y="28254"/>
                    <a:pt x="54302" y="44821"/>
                  </a:cubicBezTo>
                  <a:cubicBezTo>
                    <a:pt x="52204" y="26499"/>
                    <a:pt x="50749" y="13870"/>
                    <a:pt x="49336" y="1241"/>
                  </a:cubicBezTo>
                  <a:cubicBezTo>
                    <a:pt x="50791" y="813"/>
                    <a:pt x="52247" y="428"/>
                    <a:pt x="53702" y="0"/>
                  </a:cubicBezTo>
                  <a:cubicBezTo>
                    <a:pt x="56185" y="4581"/>
                    <a:pt x="59353" y="8947"/>
                    <a:pt x="60980" y="13827"/>
                  </a:cubicBezTo>
                  <a:cubicBezTo>
                    <a:pt x="72581" y="48117"/>
                    <a:pt x="94842" y="71106"/>
                    <a:pt x="128233" y="86474"/>
                  </a:cubicBezTo>
                  <a:cubicBezTo>
                    <a:pt x="183157" y="111774"/>
                    <a:pt x="192660" y="130054"/>
                    <a:pt x="187909" y="192683"/>
                  </a:cubicBezTo>
                  <a:cubicBezTo>
                    <a:pt x="180845" y="170808"/>
                    <a:pt x="173782" y="148933"/>
                    <a:pt x="170228" y="137888"/>
                  </a:cubicBezTo>
                  <a:cubicBezTo>
                    <a:pt x="128832" y="121150"/>
                    <a:pt x="96939" y="108264"/>
                    <a:pt x="64490" y="95164"/>
                  </a:cubicBezTo>
                  <a:cubicBezTo>
                    <a:pt x="69199" y="112759"/>
                    <a:pt x="86066" y="130910"/>
                    <a:pt x="73694" y="148719"/>
                  </a:cubicBezTo>
                  <a:cubicBezTo>
                    <a:pt x="53788" y="122134"/>
                    <a:pt x="33325" y="95721"/>
                    <a:pt x="14018" y="68494"/>
                  </a:cubicBezTo>
                  <a:cubicBezTo>
                    <a:pt x="3445" y="53554"/>
                    <a:pt x="-5032" y="37201"/>
                    <a:pt x="3487" y="1271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2" name="Freeform: Shape 101">
              <a:extLst>
                <a:ext uri="{FF2B5EF4-FFF2-40B4-BE49-F238E27FC236}">
                  <a16:creationId xmlns:a16="http://schemas.microsoft.com/office/drawing/2014/main" id="{43D66E37-4600-A121-DF68-D23E188F1E01}"/>
                </a:ext>
              </a:extLst>
            </p:cNvPr>
            <p:cNvSpPr/>
            <p:nvPr/>
          </p:nvSpPr>
          <p:spPr>
            <a:xfrm>
              <a:off x="-5630175" y="565976"/>
              <a:ext cx="215908" cy="87172"/>
            </a:xfrm>
            <a:custGeom>
              <a:avLst/>
              <a:gdLst>
                <a:gd name="connsiteX0" fmla="*/ 215909 w 215908"/>
                <a:gd name="connsiteY0" fmla="*/ 84635 h 87172"/>
                <a:gd name="connsiteX1" fmla="*/ 189324 w 215908"/>
                <a:gd name="connsiteY1" fmla="*/ 86561 h 87172"/>
                <a:gd name="connsiteX2" fmla="*/ 156190 w 215908"/>
                <a:gd name="connsiteY2" fmla="*/ 72520 h 87172"/>
                <a:gd name="connsiteX3" fmla="*/ 37994 w 215908"/>
                <a:gd name="connsiteY3" fmla="*/ 77229 h 87172"/>
                <a:gd name="connsiteX4" fmla="*/ 18473 w 215908"/>
                <a:gd name="connsiteY4" fmla="*/ 86561 h 87172"/>
                <a:gd name="connsiteX5" fmla="*/ 13679 w 215908"/>
                <a:gd name="connsiteY5" fmla="*/ 81809 h 87172"/>
                <a:gd name="connsiteX6" fmla="*/ 32814 w 215908"/>
                <a:gd name="connsiteY6" fmla="*/ 49317 h 87172"/>
                <a:gd name="connsiteX7" fmla="*/ 1564 w 215908"/>
                <a:gd name="connsiteY7" fmla="*/ 67811 h 87172"/>
                <a:gd name="connsiteX8" fmla="*/ 2249 w 215908"/>
                <a:gd name="connsiteY8" fmla="*/ 37416 h 87172"/>
                <a:gd name="connsiteX9" fmla="*/ 64964 w 215908"/>
                <a:gd name="connsiteY9" fmla="*/ 1029 h 87172"/>
                <a:gd name="connsiteX10" fmla="*/ 125068 w 215908"/>
                <a:gd name="connsiteY10" fmla="*/ 14642 h 87172"/>
                <a:gd name="connsiteX11" fmla="*/ 185300 w 215908"/>
                <a:gd name="connsiteY11" fmla="*/ 61175 h 87172"/>
                <a:gd name="connsiteX12" fmla="*/ 215181 w 215908"/>
                <a:gd name="connsiteY12" fmla="*/ 77571 h 87172"/>
                <a:gd name="connsiteX13" fmla="*/ 215909 w 215908"/>
                <a:gd name="connsiteY13" fmla="*/ 84720 h 8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908" h="87172">
                  <a:moveTo>
                    <a:pt x="215909" y="84635"/>
                  </a:moveTo>
                  <a:cubicBezTo>
                    <a:pt x="207004" y="85448"/>
                    <a:pt x="197586" y="88445"/>
                    <a:pt x="189324" y="86561"/>
                  </a:cubicBezTo>
                  <a:cubicBezTo>
                    <a:pt x="177766" y="83907"/>
                    <a:pt x="166336" y="78770"/>
                    <a:pt x="156190" y="72520"/>
                  </a:cubicBezTo>
                  <a:cubicBezTo>
                    <a:pt x="115479" y="47519"/>
                    <a:pt x="76565" y="52485"/>
                    <a:pt x="37994" y="77229"/>
                  </a:cubicBezTo>
                  <a:cubicBezTo>
                    <a:pt x="31958" y="81081"/>
                    <a:pt x="24980" y="83479"/>
                    <a:pt x="18473" y="86561"/>
                  </a:cubicBezTo>
                  <a:cubicBezTo>
                    <a:pt x="16889" y="84977"/>
                    <a:pt x="15263" y="83393"/>
                    <a:pt x="13679" y="81809"/>
                  </a:cubicBezTo>
                  <a:cubicBezTo>
                    <a:pt x="19330" y="72177"/>
                    <a:pt x="25023" y="62588"/>
                    <a:pt x="32814" y="49317"/>
                  </a:cubicBezTo>
                  <a:cubicBezTo>
                    <a:pt x="21598" y="55953"/>
                    <a:pt x="13122" y="60961"/>
                    <a:pt x="1564" y="67811"/>
                  </a:cubicBezTo>
                  <a:cubicBezTo>
                    <a:pt x="1564" y="55653"/>
                    <a:pt x="-2375" y="40841"/>
                    <a:pt x="2249" y="37416"/>
                  </a:cubicBezTo>
                  <a:cubicBezTo>
                    <a:pt x="21641" y="22861"/>
                    <a:pt x="42318" y="5952"/>
                    <a:pt x="64964" y="1029"/>
                  </a:cubicBezTo>
                  <a:cubicBezTo>
                    <a:pt x="83372" y="-2953"/>
                    <a:pt x="107088" y="5267"/>
                    <a:pt x="125068" y="14642"/>
                  </a:cubicBezTo>
                  <a:cubicBezTo>
                    <a:pt x="147457" y="26286"/>
                    <a:pt x="170103" y="41697"/>
                    <a:pt x="185300" y="61175"/>
                  </a:cubicBezTo>
                  <a:cubicBezTo>
                    <a:pt x="194632" y="73119"/>
                    <a:pt x="204992" y="72819"/>
                    <a:pt x="215181" y="77571"/>
                  </a:cubicBezTo>
                  <a:cubicBezTo>
                    <a:pt x="215438" y="79968"/>
                    <a:pt x="215652" y="82323"/>
                    <a:pt x="215909" y="8472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3" name="Freeform: Shape 102">
              <a:extLst>
                <a:ext uri="{FF2B5EF4-FFF2-40B4-BE49-F238E27FC236}">
                  <a16:creationId xmlns:a16="http://schemas.microsoft.com/office/drawing/2014/main" id="{6CB1003A-BFF6-5C7E-C126-58C47440D210}"/>
                </a:ext>
              </a:extLst>
            </p:cNvPr>
            <p:cNvSpPr/>
            <p:nvPr/>
          </p:nvSpPr>
          <p:spPr>
            <a:xfrm>
              <a:off x="-4305086" y="595173"/>
              <a:ext cx="148794" cy="270508"/>
            </a:xfrm>
            <a:custGeom>
              <a:avLst/>
              <a:gdLst>
                <a:gd name="connsiteX0" fmla="*/ 43 w 148794"/>
                <a:gd name="connsiteY0" fmla="*/ 264945 h 270508"/>
                <a:gd name="connsiteX1" fmla="*/ 16995 w 148794"/>
                <a:gd name="connsiteY1" fmla="*/ 264902 h 270508"/>
                <a:gd name="connsiteX2" fmla="*/ 82236 w 148794"/>
                <a:gd name="connsiteY2" fmla="*/ 200260 h 270508"/>
                <a:gd name="connsiteX3" fmla="*/ 68623 w 148794"/>
                <a:gd name="connsiteY3" fmla="*/ 114942 h 270508"/>
                <a:gd name="connsiteX4" fmla="*/ 58777 w 148794"/>
                <a:gd name="connsiteY4" fmla="*/ 75686 h 270508"/>
                <a:gd name="connsiteX5" fmla="*/ 64899 w 148794"/>
                <a:gd name="connsiteY5" fmla="*/ 72904 h 270508"/>
                <a:gd name="connsiteX6" fmla="*/ 89171 w 148794"/>
                <a:gd name="connsiteY6" fmla="*/ 94950 h 270508"/>
                <a:gd name="connsiteX7" fmla="*/ 79924 w 148794"/>
                <a:gd name="connsiteY7" fmla="*/ 46790 h 270508"/>
                <a:gd name="connsiteX8" fmla="*/ 81936 w 148794"/>
                <a:gd name="connsiteY8" fmla="*/ 0 h 270508"/>
                <a:gd name="connsiteX9" fmla="*/ 142426 w 148794"/>
                <a:gd name="connsiteY9" fmla="*/ 118238 h 270508"/>
                <a:gd name="connsiteX10" fmla="*/ 127442 w 148794"/>
                <a:gd name="connsiteY10" fmla="*/ 52056 h 270508"/>
                <a:gd name="connsiteX11" fmla="*/ 120850 w 148794"/>
                <a:gd name="connsiteY11" fmla="*/ 52955 h 270508"/>
                <a:gd name="connsiteX12" fmla="*/ 106423 w 148794"/>
                <a:gd name="connsiteY12" fmla="*/ 195894 h 270508"/>
                <a:gd name="connsiteX13" fmla="*/ 91440 w 148794"/>
                <a:gd name="connsiteY13" fmla="*/ 21961 h 270508"/>
                <a:gd name="connsiteX14" fmla="*/ 108649 w 148794"/>
                <a:gd name="connsiteY14" fmla="*/ 135405 h 270508"/>
                <a:gd name="connsiteX15" fmla="*/ 102570 w 148794"/>
                <a:gd name="connsiteY15" fmla="*/ 137331 h 270508"/>
                <a:gd name="connsiteX16" fmla="*/ 91868 w 148794"/>
                <a:gd name="connsiteY16" fmla="*/ 123761 h 270508"/>
                <a:gd name="connsiteX17" fmla="*/ 95678 w 148794"/>
                <a:gd name="connsiteY17" fmla="*/ 206125 h 270508"/>
                <a:gd name="connsiteX18" fmla="*/ 0 w 148794"/>
                <a:gd name="connsiteY18" fmla="*/ 264988 h 27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794" h="270508">
                  <a:moveTo>
                    <a:pt x="43" y="264945"/>
                  </a:moveTo>
                  <a:cubicBezTo>
                    <a:pt x="5694" y="264945"/>
                    <a:pt x="11344" y="265287"/>
                    <a:pt x="16995" y="264902"/>
                  </a:cubicBezTo>
                  <a:cubicBezTo>
                    <a:pt x="56979" y="262119"/>
                    <a:pt x="81979" y="240458"/>
                    <a:pt x="82236" y="200260"/>
                  </a:cubicBezTo>
                  <a:cubicBezTo>
                    <a:pt x="82407" y="171835"/>
                    <a:pt x="73931" y="143282"/>
                    <a:pt x="68623" y="114942"/>
                  </a:cubicBezTo>
                  <a:cubicBezTo>
                    <a:pt x="66140" y="101714"/>
                    <a:pt x="62116" y="88786"/>
                    <a:pt x="58777" y="75686"/>
                  </a:cubicBezTo>
                  <a:cubicBezTo>
                    <a:pt x="60832" y="74745"/>
                    <a:pt x="62844" y="73846"/>
                    <a:pt x="64899" y="72904"/>
                  </a:cubicBezTo>
                  <a:cubicBezTo>
                    <a:pt x="72476" y="79796"/>
                    <a:pt x="80010" y="86645"/>
                    <a:pt x="89171" y="94950"/>
                  </a:cubicBezTo>
                  <a:cubicBezTo>
                    <a:pt x="85704" y="77827"/>
                    <a:pt x="81166" y="62458"/>
                    <a:pt x="79924" y="46790"/>
                  </a:cubicBezTo>
                  <a:cubicBezTo>
                    <a:pt x="78769" y="31978"/>
                    <a:pt x="81080" y="16910"/>
                    <a:pt x="81936" y="0"/>
                  </a:cubicBezTo>
                  <a:cubicBezTo>
                    <a:pt x="136775" y="25343"/>
                    <a:pt x="161476" y="75258"/>
                    <a:pt x="142426" y="118238"/>
                  </a:cubicBezTo>
                  <a:cubicBezTo>
                    <a:pt x="137203" y="95164"/>
                    <a:pt x="132323" y="73589"/>
                    <a:pt x="127442" y="52056"/>
                  </a:cubicBezTo>
                  <a:cubicBezTo>
                    <a:pt x="125259" y="52355"/>
                    <a:pt x="123076" y="52655"/>
                    <a:pt x="120850" y="52955"/>
                  </a:cubicBezTo>
                  <a:cubicBezTo>
                    <a:pt x="136989" y="102699"/>
                    <a:pt x="127400" y="149703"/>
                    <a:pt x="106423" y="195894"/>
                  </a:cubicBezTo>
                  <a:cubicBezTo>
                    <a:pt x="109634" y="138359"/>
                    <a:pt x="119437" y="80310"/>
                    <a:pt x="91440" y="21961"/>
                  </a:cubicBezTo>
                  <a:cubicBezTo>
                    <a:pt x="97562" y="62244"/>
                    <a:pt x="103084" y="98803"/>
                    <a:pt x="108649" y="135405"/>
                  </a:cubicBezTo>
                  <a:cubicBezTo>
                    <a:pt x="106637" y="136047"/>
                    <a:pt x="104582" y="136689"/>
                    <a:pt x="102570" y="137331"/>
                  </a:cubicBezTo>
                  <a:cubicBezTo>
                    <a:pt x="99360" y="133264"/>
                    <a:pt x="96192" y="129240"/>
                    <a:pt x="91868" y="123761"/>
                  </a:cubicBezTo>
                  <a:cubicBezTo>
                    <a:pt x="93366" y="152657"/>
                    <a:pt x="96748" y="179455"/>
                    <a:pt x="95678" y="206125"/>
                  </a:cubicBezTo>
                  <a:cubicBezTo>
                    <a:pt x="93880" y="251717"/>
                    <a:pt x="43023" y="283909"/>
                    <a:pt x="0" y="26498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4" name="Freeform: Shape 103">
              <a:extLst>
                <a:ext uri="{FF2B5EF4-FFF2-40B4-BE49-F238E27FC236}">
                  <a16:creationId xmlns:a16="http://schemas.microsoft.com/office/drawing/2014/main" id="{5A9E7C48-C99C-5836-DA4E-AD08F9338DB9}"/>
                </a:ext>
              </a:extLst>
            </p:cNvPr>
            <p:cNvSpPr/>
            <p:nvPr/>
          </p:nvSpPr>
          <p:spPr>
            <a:xfrm>
              <a:off x="-5844968" y="854402"/>
              <a:ext cx="106568" cy="120941"/>
            </a:xfrm>
            <a:custGeom>
              <a:avLst/>
              <a:gdLst>
                <a:gd name="connsiteX0" fmla="*/ 0 w 106568"/>
                <a:gd name="connsiteY0" fmla="*/ 56487 h 120941"/>
                <a:gd name="connsiteX1" fmla="*/ 22646 w 106568"/>
                <a:gd name="connsiteY1" fmla="*/ 2719 h 120941"/>
                <a:gd name="connsiteX2" fmla="*/ 38100 w 106568"/>
                <a:gd name="connsiteY2" fmla="*/ 578 h 120941"/>
                <a:gd name="connsiteX3" fmla="*/ 61602 w 106568"/>
                <a:gd name="connsiteY3" fmla="*/ 10039 h 120941"/>
                <a:gd name="connsiteX4" fmla="*/ 106552 w 106568"/>
                <a:gd name="connsiteY4" fmla="*/ 68901 h 120941"/>
                <a:gd name="connsiteX5" fmla="*/ 99317 w 106568"/>
                <a:gd name="connsiteY5" fmla="*/ 87609 h 120941"/>
                <a:gd name="connsiteX6" fmla="*/ 83906 w 106568"/>
                <a:gd name="connsiteY6" fmla="*/ 102121 h 120941"/>
                <a:gd name="connsiteX7" fmla="*/ 35874 w 106568"/>
                <a:gd name="connsiteY7" fmla="*/ 116377 h 120941"/>
                <a:gd name="connsiteX8" fmla="*/ 43 w 106568"/>
                <a:gd name="connsiteY8" fmla="*/ 56444 h 120941"/>
                <a:gd name="connsiteX9" fmla="*/ 70678 w 106568"/>
                <a:gd name="connsiteY9" fmla="*/ 44928 h 120941"/>
                <a:gd name="connsiteX10" fmla="*/ 68366 w 106568"/>
                <a:gd name="connsiteY10" fmla="*/ 38250 h 120941"/>
                <a:gd name="connsiteX11" fmla="*/ 18536 w 106568"/>
                <a:gd name="connsiteY11" fmla="*/ 48995 h 120941"/>
                <a:gd name="connsiteX12" fmla="*/ 20591 w 106568"/>
                <a:gd name="connsiteY12" fmla="*/ 57557 h 120941"/>
                <a:gd name="connsiteX13" fmla="*/ 70635 w 106568"/>
                <a:gd name="connsiteY13" fmla="*/ 44928 h 12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68" h="120941">
                  <a:moveTo>
                    <a:pt x="0" y="56487"/>
                  </a:moveTo>
                  <a:cubicBezTo>
                    <a:pt x="5651" y="42617"/>
                    <a:pt x="13399" y="22325"/>
                    <a:pt x="22646" y="2719"/>
                  </a:cubicBezTo>
                  <a:cubicBezTo>
                    <a:pt x="23930" y="22"/>
                    <a:pt x="33220" y="-620"/>
                    <a:pt x="38100" y="578"/>
                  </a:cubicBezTo>
                  <a:cubicBezTo>
                    <a:pt x="46234" y="2590"/>
                    <a:pt x="53597" y="7385"/>
                    <a:pt x="61602" y="10039"/>
                  </a:cubicBezTo>
                  <a:cubicBezTo>
                    <a:pt x="99188" y="22496"/>
                    <a:pt x="104754" y="29003"/>
                    <a:pt x="106552" y="68901"/>
                  </a:cubicBezTo>
                  <a:cubicBezTo>
                    <a:pt x="106851" y="75109"/>
                    <a:pt x="103084" y="82258"/>
                    <a:pt x="99317" y="87609"/>
                  </a:cubicBezTo>
                  <a:cubicBezTo>
                    <a:pt x="95336" y="93260"/>
                    <a:pt x="88743" y="97027"/>
                    <a:pt x="83906" y="102121"/>
                  </a:cubicBezTo>
                  <a:cubicBezTo>
                    <a:pt x="70549" y="116120"/>
                    <a:pt x="56765" y="127678"/>
                    <a:pt x="35874" y="116377"/>
                  </a:cubicBezTo>
                  <a:cubicBezTo>
                    <a:pt x="14983" y="105118"/>
                    <a:pt x="2954" y="88080"/>
                    <a:pt x="43" y="56444"/>
                  </a:cubicBezTo>
                  <a:close/>
                  <a:moveTo>
                    <a:pt x="70678" y="44928"/>
                  </a:moveTo>
                  <a:cubicBezTo>
                    <a:pt x="69907" y="42702"/>
                    <a:pt x="69136" y="40476"/>
                    <a:pt x="68366" y="38250"/>
                  </a:cubicBezTo>
                  <a:cubicBezTo>
                    <a:pt x="51756" y="41846"/>
                    <a:pt x="35146" y="45442"/>
                    <a:pt x="18536" y="48995"/>
                  </a:cubicBezTo>
                  <a:cubicBezTo>
                    <a:pt x="19221" y="51863"/>
                    <a:pt x="19906" y="54689"/>
                    <a:pt x="20591" y="57557"/>
                  </a:cubicBezTo>
                  <a:cubicBezTo>
                    <a:pt x="37287" y="53362"/>
                    <a:pt x="53982" y="49166"/>
                    <a:pt x="70635" y="4492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5" name="Freeform: Shape 104">
              <a:extLst>
                <a:ext uri="{FF2B5EF4-FFF2-40B4-BE49-F238E27FC236}">
                  <a16:creationId xmlns:a16="http://schemas.microsoft.com/office/drawing/2014/main" id="{EF014D0C-A973-B8B3-1EA0-842E06831B2F}"/>
                </a:ext>
              </a:extLst>
            </p:cNvPr>
            <p:cNvSpPr/>
            <p:nvPr/>
          </p:nvSpPr>
          <p:spPr>
            <a:xfrm>
              <a:off x="-4796704" y="816281"/>
              <a:ext cx="427233" cy="34675"/>
            </a:xfrm>
            <a:custGeom>
              <a:avLst/>
              <a:gdLst>
                <a:gd name="connsiteX0" fmla="*/ 6721 w 427233"/>
                <a:gd name="connsiteY0" fmla="*/ 34633 h 34675"/>
                <a:gd name="connsiteX1" fmla="*/ 0 w 427233"/>
                <a:gd name="connsiteY1" fmla="*/ 0 h 34675"/>
                <a:gd name="connsiteX2" fmla="*/ 427234 w 427233"/>
                <a:gd name="connsiteY2" fmla="*/ 0 h 34675"/>
                <a:gd name="connsiteX3" fmla="*/ 400307 w 427233"/>
                <a:gd name="connsiteY3" fmla="*/ 26627 h 34675"/>
                <a:gd name="connsiteX4" fmla="*/ 6721 w 427233"/>
                <a:gd name="connsiteY4" fmla="*/ 34675 h 34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233" h="34675">
                  <a:moveTo>
                    <a:pt x="6721" y="34633"/>
                  </a:moveTo>
                  <a:cubicBezTo>
                    <a:pt x="4366" y="22475"/>
                    <a:pt x="2526" y="12928"/>
                    <a:pt x="0" y="0"/>
                  </a:cubicBezTo>
                  <a:lnTo>
                    <a:pt x="427234" y="0"/>
                  </a:lnTo>
                  <a:cubicBezTo>
                    <a:pt x="426848" y="27526"/>
                    <a:pt x="424109" y="30266"/>
                    <a:pt x="400307" y="26627"/>
                  </a:cubicBezTo>
                  <a:cubicBezTo>
                    <a:pt x="269697" y="6550"/>
                    <a:pt x="139472" y="9761"/>
                    <a:pt x="6721" y="3467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6" name="Freeform: Shape 105">
              <a:extLst>
                <a:ext uri="{FF2B5EF4-FFF2-40B4-BE49-F238E27FC236}">
                  <a16:creationId xmlns:a16="http://schemas.microsoft.com/office/drawing/2014/main" id="{33DA2D47-BAB7-463E-2025-BF95807720D5}"/>
                </a:ext>
              </a:extLst>
            </p:cNvPr>
            <p:cNvSpPr/>
            <p:nvPr/>
          </p:nvSpPr>
          <p:spPr>
            <a:xfrm>
              <a:off x="-5326226" y="2524182"/>
              <a:ext cx="173864" cy="165553"/>
            </a:xfrm>
            <a:custGeom>
              <a:avLst/>
              <a:gdLst>
                <a:gd name="connsiteX0" fmla="*/ 173864 w 173864"/>
                <a:gd name="connsiteY0" fmla="*/ 16317 h 165553"/>
                <a:gd name="connsiteX1" fmla="*/ 116072 w 173864"/>
                <a:gd name="connsiteY1" fmla="*/ 26206 h 165553"/>
                <a:gd name="connsiteX2" fmla="*/ 61705 w 173864"/>
                <a:gd name="connsiteY2" fmla="*/ 48681 h 165553"/>
                <a:gd name="connsiteX3" fmla="*/ 63503 w 173864"/>
                <a:gd name="connsiteY3" fmla="*/ 53775 h 165553"/>
                <a:gd name="connsiteX4" fmla="*/ 110079 w 173864"/>
                <a:gd name="connsiteY4" fmla="*/ 43073 h 165553"/>
                <a:gd name="connsiteX5" fmla="*/ 110635 w 173864"/>
                <a:gd name="connsiteY5" fmla="*/ 45641 h 165553"/>
                <a:gd name="connsiteX6" fmla="*/ 68982 w 173864"/>
                <a:gd name="connsiteY6" fmla="*/ 60624 h 165553"/>
                <a:gd name="connsiteX7" fmla="*/ 33065 w 173864"/>
                <a:gd name="connsiteY7" fmla="*/ 95428 h 165553"/>
                <a:gd name="connsiteX8" fmla="*/ 33708 w 173864"/>
                <a:gd name="connsiteY8" fmla="*/ 118630 h 165553"/>
                <a:gd name="connsiteX9" fmla="*/ 54684 w 173864"/>
                <a:gd name="connsiteY9" fmla="*/ 119958 h 165553"/>
                <a:gd name="connsiteX10" fmla="*/ 65814 w 173864"/>
                <a:gd name="connsiteY10" fmla="*/ 116105 h 165553"/>
                <a:gd name="connsiteX11" fmla="*/ 68426 w 173864"/>
                <a:gd name="connsiteY11" fmla="*/ 122441 h 165553"/>
                <a:gd name="connsiteX12" fmla="*/ 32851 w 173864"/>
                <a:gd name="connsiteY12" fmla="*/ 138151 h 165553"/>
                <a:gd name="connsiteX13" fmla="*/ 131141 w 173864"/>
                <a:gd name="connsiteY13" fmla="*/ 118802 h 165553"/>
                <a:gd name="connsiteX14" fmla="*/ 135636 w 173864"/>
                <a:gd name="connsiteY14" fmla="*/ 121884 h 165553"/>
                <a:gd name="connsiteX15" fmla="*/ 116243 w 173864"/>
                <a:gd name="connsiteY15" fmla="*/ 149496 h 165553"/>
                <a:gd name="connsiteX16" fmla="*/ 26773 w 173864"/>
                <a:gd name="connsiteY16" fmla="*/ 152064 h 165553"/>
                <a:gd name="connsiteX17" fmla="*/ 6524 w 173864"/>
                <a:gd name="connsiteY17" fmla="*/ 67602 h 165553"/>
                <a:gd name="connsiteX18" fmla="*/ 72107 w 173864"/>
                <a:gd name="connsiteY18" fmla="*/ 2832 h 165553"/>
                <a:gd name="connsiteX19" fmla="*/ 82296 w 173864"/>
                <a:gd name="connsiteY19" fmla="*/ 92 h 165553"/>
                <a:gd name="connsiteX20" fmla="*/ 92741 w 173864"/>
                <a:gd name="connsiteY20" fmla="*/ 906 h 165553"/>
                <a:gd name="connsiteX21" fmla="*/ 47535 w 173864"/>
                <a:gd name="connsiteY21" fmla="*/ 34468 h 165553"/>
                <a:gd name="connsiteX22" fmla="*/ 49718 w 173864"/>
                <a:gd name="connsiteY22" fmla="*/ 39348 h 165553"/>
                <a:gd name="connsiteX23" fmla="*/ 172794 w 173864"/>
                <a:gd name="connsiteY23" fmla="*/ 10452 h 165553"/>
                <a:gd name="connsiteX24" fmla="*/ 173821 w 173864"/>
                <a:gd name="connsiteY24" fmla="*/ 16360 h 1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3864" h="165553">
                  <a:moveTo>
                    <a:pt x="173864" y="16317"/>
                  </a:moveTo>
                  <a:cubicBezTo>
                    <a:pt x="154557" y="19442"/>
                    <a:pt x="134737" y="20812"/>
                    <a:pt x="116072" y="26206"/>
                  </a:cubicBezTo>
                  <a:cubicBezTo>
                    <a:pt x="97365" y="31600"/>
                    <a:pt x="79770" y="41018"/>
                    <a:pt x="61705" y="48681"/>
                  </a:cubicBezTo>
                  <a:cubicBezTo>
                    <a:pt x="62304" y="50393"/>
                    <a:pt x="62903" y="52063"/>
                    <a:pt x="63503" y="53775"/>
                  </a:cubicBezTo>
                  <a:cubicBezTo>
                    <a:pt x="79042" y="50222"/>
                    <a:pt x="94539" y="46626"/>
                    <a:pt x="110079" y="43073"/>
                  </a:cubicBezTo>
                  <a:cubicBezTo>
                    <a:pt x="110250" y="43929"/>
                    <a:pt x="110464" y="44785"/>
                    <a:pt x="110635" y="45641"/>
                  </a:cubicBezTo>
                  <a:cubicBezTo>
                    <a:pt x="96637" y="50436"/>
                    <a:pt x="81054" y="52833"/>
                    <a:pt x="68982" y="60624"/>
                  </a:cubicBezTo>
                  <a:cubicBezTo>
                    <a:pt x="55155" y="69572"/>
                    <a:pt x="43168" y="82329"/>
                    <a:pt x="33065" y="95428"/>
                  </a:cubicBezTo>
                  <a:cubicBezTo>
                    <a:pt x="29213" y="100437"/>
                    <a:pt x="30197" y="112509"/>
                    <a:pt x="33708" y="118630"/>
                  </a:cubicBezTo>
                  <a:cubicBezTo>
                    <a:pt x="35634" y="122013"/>
                    <a:pt x="47407" y="120343"/>
                    <a:pt x="54684" y="119958"/>
                  </a:cubicBezTo>
                  <a:cubicBezTo>
                    <a:pt x="58451" y="119786"/>
                    <a:pt x="62133" y="117475"/>
                    <a:pt x="65814" y="116105"/>
                  </a:cubicBezTo>
                  <a:cubicBezTo>
                    <a:pt x="66671" y="118203"/>
                    <a:pt x="67569" y="120343"/>
                    <a:pt x="68426" y="122441"/>
                  </a:cubicBezTo>
                  <a:cubicBezTo>
                    <a:pt x="56225" y="127835"/>
                    <a:pt x="43982" y="133229"/>
                    <a:pt x="32851" y="138151"/>
                  </a:cubicBezTo>
                  <a:cubicBezTo>
                    <a:pt x="57552" y="167989"/>
                    <a:pt x="102544" y="160798"/>
                    <a:pt x="131141" y="118802"/>
                  </a:cubicBezTo>
                  <a:cubicBezTo>
                    <a:pt x="132639" y="119829"/>
                    <a:pt x="134137" y="120857"/>
                    <a:pt x="135636" y="121884"/>
                  </a:cubicBezTo>
                  <a:cubicBezTo>
                    <a:pt x="129257" y="131216"/>
                    <a:pt x="124505" y="142304"/>
                    <a:pt x="116243" y="149496"/>
                  </a:cubicBezTo>
                  <a:cubicBezTo>
                    <a:pt x="92399" y="170258"/>
                    <a:pt x="51687" y="170644"/>
                    <a:pt x="26773" y="152064"/>
                  </a:cubicBezTo>
                  <a:cubicBezTo>
                    <a:pt x="959" y="132800"/>
                    <a:pt x="-7047" y="99623"/>
                    <a:pt x="6524" y="67602"/>
                  </a:cubicBezTo>
                  <a:cubicBezTo>
                    <a:pt x="19452" y="37037"/>
                    <a:pt x="44495" y="18586"/>
                    <a:pt x="72107" y="2832"/>
                  </a:cubicBezTo>
                  <a:cubicBezTo>
                    <a:pt x="75061" y="1120"/>
                    <a:pt x="78828" y="563"/>
                    <a:pt x="82296" y="92"/>
                  </a:cubicBezTo>
                  <a:cubicBezTo>
                    <a:pt x="84736" y="-250"/>
                    <a:pt x="87304" y="435"/>
                    <a:pt x="92741" y="906"/>
                  </a:cubicBezTo>
                  <a:cubicBezTo>
                    <a:pt x="76131" y="13235"/>
                    <a:pt x="61833" y="23852"/>
                    <a:pt x="47535" y="34468"/>
                  </a:cubicBezTo>
                  <a:cubicBezTo>
                    <a:pt x="48263" y="36095"/>
                    <a:pt x="48990" y="37722"/>
                    <a:pt x="49718" y="39348"/>
                  </a:cubicBezTo>
                  <a:cubicBezTo>
                    <a:pt x="87861" y="13235"/>
                    <a:pt x="129257" y="5658"/>
                    <a:pt x="172794" y="10452"/>
                  </a:cubicBezTo>
                  <a:cubicBezTo>
                    <a:pt x="173137" y="12421"/>
                    <a:pt x="173479" y="14391"/>
                    <a:pt x="173821" y="1636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7" name="Freeform: Shape 106">
              <a:extLst>
                <a:ext uri="{FF2B5EF4-FFF2-40B4-BE49-F238E27FC236}">
                  <a16:creationId xmlns:a16="http://schemas.microsoft.com/office/drawing/2014/main" id="{A9FF23E7-BEC9-316F-953C-2CA13D529A7A}"/>
                </a:ext>
              </a:extLst>
            </p:cNvPr>
            <p:cNvSpPr/>
            <p:nvPr/>
          </p:nvSpPr>
          <p:spPr>
            <a:xfrm>
              <a:off x="-5786491" y="1520832"/>
              <a:ext cx="228129" cy="209293"/>
            </a:xfrm>
            <a:custGeom>
              <a:avLst/>
              <a:gdLst>
                <a:gd name="connsiteX0" fmla="*/ 228129 w 228129"/>
                <a:gd name="connsiteY0" fmla="*/ 0 h 209293"/>
                <a:gd name="connsiteX1" fmla="*/ 0 w 228129"/>
                <a:gd name="connsiteY1" fmla="*/ 209293 h 209293"/>
                <a:gd name="connsiteX2" fmla="*/ 47175 w 228129"/>
                <a:gd name="connsiteY2" fmla="*/ 153556 h 209293"/>
                <a:gd name="connsiteX3" fmla="*/ 99188 w 228129"/>
                <a:gd name="connsiteY3" fmla="*/ 110190 h 209293"/>
                <a:gd name="connsiteX4" fmla="*/ 148162 w 228129"/>
                <a:gd name="connsiteY4" fmla="*/ 72304 h 209293"/>
                <a:gd name="connsiteX5" fmla="*/ 134805 w 228129"/>
                <a:gd name="connsiteY5" fmla="*/ 68452 h 209293"/>
                <a:gd name="connsiteX6" fmla="*/ 191827 w 228129"/>
                <a:gd name="connsiteY6" fmla="*/ 37372 h 209293"/>
                <a:gd name="connsiteX7" fmla="*/ 190628 w 228129"/>
                <a:gd name="connsiteY7" fmla="*/ 33905 h 209293"/>
                <a:gd name="connsiteX8" fmla="*/ 175474 w 228129"/>
                <a:gd name="connsiteY8" fmla="*/ 33905 h 209293"/>
                <a:gd name="connsiteX9" fmla="*/ 174318 w 228129"/>
                <a:gd name="connsiteY9" fmla="*/ 30566 h 209293"/>
                <a:gd name="connsiteX10" fmla="*/ 228043 w 228129"/>
                <a:gd name="connsiteY10" fmla="*/ 0 h 20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129" h="209293">
                  <a:moveTo>
                    <a:pt x="228129" y="0"/>
                  </a:moveTo>
                  <a:cubicBezTo>
                    <a:pt x="182109" y="104197"/>
                    <a:pt x="95207" y="156938"/>
                    <a:pt x="0" y="209293"/>
                  </a:cubicBezTo>
                  <a:cubicBezTo>
                    <a:pt x="18065" y="187675"/>
                    <a:pt x="31293" y="169310"/>
                    <a:pt x="47175" y="153556"/>
                  </a:cubicBezTo>
                  <a:cubicBezTo>
                    <a:pt x="63143" y="137716"/>
                    <a:pt x="81551" y="124274"/>
                    <a:pt x="99188" y="110190"/>
                  </a:cubicBezTo>
                  <a:cubicBezTo>
                    <a:pt x="115285" y="97305"/>
                    <a:pt x="131766" y="84933"/>
                    <a:pt x="148162" y="72304"/>
                  </a:cubicBezTo>
                  <a:cubicBezTo>
                    <a:pt x="145765" y="71619"/>
                    <a:pt x="141698" y="70464"/>
                    <a:pt x="134805" y="68452"/>
                  </a:cubicBezTo>
                  <a:cubicBezTo>
                    <a:pt x="155140" y="57364"/>
                    <a:pt x="173505" y="47389"/>
                    <a:pt x="191827" y="37372"/>
                  </a:cubicBezTo>
                  <a:cubicBezTo>
                    <a:pt x="191442" y="36216"/>
                    <a:pt x="191014" y="35061"/>
                    <a:pt x="190628" y="33905"/>
                  </a:cubicBezTo>
                  <a:lnTo>
                    <a:pt x="175474" y="33905"/>
                  </a:lnTo>
                  <a:cubicBezTo>
                    <a:pt x="175089" y="32792"/>
                    <a:pt x="174703" y="31679"/>
                    <a:pt x="174318" y="30566"/>
                  </a:cubicBezTo>
                  <a:cubicBezTo>
                    <a:pt x="190800" y="21190"/>
                    <a:pt x="207324" y="11772"/>
                    <a:pt x="22804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8" name="Freeform: Shape 107">
              <a:extLst>
                <a:ext uri="{FF2B5EF4-FFF2-40B4-BE49-F238E27FC236}">
                  <a16:creationId xmlns:a16="http://schemas.microsoft.com/office/drawing/2014/main" id="{DB2C7B8E-8B5F-0AED-6A43-490992D0041A}"/>
                </a:ext>
              </a:extLst>
            </p:cNvPr>
            <p:cNvSpPr/>
            <p:nvPr/>
          </p:nvSpPr>
          <p:spPr>
            <a:xfrm>
              <a:off x="-5729689" y="838273"/>
              <a:ext cx="93029" cy="108205"/>
            </a:xfrm>
            <a:custGeom>
              <a:avLst/>
              <a:gdLst>
                <a:gd name="connsiteX0" fmla="*/ 6 w 93029"/>
                <a:gd name="connsiteY0" fmla="*/ 51768 h 108205"/>
                <a:gd name="connsiteX1" fmla="*/ 52575 w 93029"/>
                <a:gd name="connsiteY1" fmla="*/ 12 h 108205"/>
                <a:gd name="connsiteX2" fmla="*/ 93030 w 93029"/>
                <a:gd name="connsiteY2" fmla="*/ 57248 h 108205"/>
                <a:gd name="connsiteX3" fmla="*/ 57284 w 93029"/>
                <a:gd name="connsiteY3" fmla="*/ 108191 h 108205"/>
                <a:gd name="connsiteX4" fmla="*/ 6 w 93029"/>
                <a:gd name="connsiteY4" fmla="*/ 51725 h 108205"/>
                <a:gd name="connsiteX5" fmla="*/ 22609 w 93029"/>
                <a:gd name="connsiteY5" fmla="*/ 75527 h 108205"/>
                <a:gd name="connsiteX6" fmla="*/ 21367 w 93029"/>
                <a:gd name="connsiteY6" fmla="*/ 82890 h 108205"/>
                <a:gd name="connsiteX7" fmla="*/ 70212 w 93029"/>
                <a:gd name="connsiteY7" fmla="*/ 91324 h 108205"/>
                <a:gd name="connsiteX8" fmla="*/ 71540 w 93029"/>
                <a:gd name="connsiteY8" fmla="*/ 83618 h 108205"/>
                <a:gd name="connsiteX9" fmla="*/ 22652 w 93029"/>
                <a:gd name="connsiteY9" fmla="*/ 75484 h 108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29" h="108205">
                  <a:moveTo>
                    <a:pt x="6" y="51768"/>
                  </a:moveTo>
                  <a:cubicBezTo>
                    <a:pt x="220" y="27410"/>
                    <a:pt x="28731" y="-673"/>
                    <a:pt x="52575" y="12"/>
                  </a:cubicBezTo>
                  <a:cubicBezTo>
                    <a:pt x="73723" y="654"/>
                    <a:pt x="92944" y="27881"/>
                    <a:pt x="93030" y="57248"/>
                  </a:cubicBezTo>
                  <a:cubicBezTo>
                    <a:pt x="93115" y="89012"/>
                    <a:pt x="79202" y="108833"/>
                    <a:pt x="57284" y="108191"/>
                  </a:cubicBezTo>
                  <a:cubicBezTo>
                    <a:pt x="14946" y="106992"/>
                    <a:pt x="-337" y="91880"/>
                    <a:pt x="6" y="51725"/>
                  </a:cubicBezTo>
                  <a:close/>
                  <a:moveTo>
                    <a:pt x="22609" y="75527"/>
                  </a:moveTo>
                  <a:cubicBezTo>
                    <a:pt x="22181" y="77967"/>
                    <a:pt x="21753" y="80450"/>
                    <a:pt x="21367" y="82890"/>
                  </a:cubicBezTo>
                  <a:cubicBezTo>
                    <a:pt x="37635" y="85716"/>
                    <a:pt x="53902" y="88541"/>
                    <a:pt x="70212" y="91324"/>
                  </a:cubicBezTo>
                  <a:cubicBezTo>
                    <a:pt x="70640" y="88755"/>
                    <a:pt x="71069" y="86187"/>
                    <a:pt x="71540" y="83618"/>
                  </a:cubicBezTo>
                  <a:cubicBezTo>
                    <a:pt x="55229" y="80921"/>
                    <a:pt x="38962" y="78224"/>
                    <a:pt x="22652" y="7548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09" name="Freeform: Shape 108">
              <a:extLst>
                <a:ext uri="{FF2B5EF4-FFF2-40B4-BE49-F238E27FC236}">
                  <a16:creationId xmlns:a16="http://schemas.microsoft.com/office/drawing/2014/main" id="{F2A04DB4-C2D9-14F3-5312-B2C51376ECC6}"/>
                </a:ext>
              </a:extLst>
            </p:cNvPr>
            <p:cNvSpPr/>
            <p:nvPr/>
          </p:nvSpPr>
          <p:spPr>
            <a:xfrm>
              <a:off x="-6645411" y="2232205"/>
              <a:ext cx="186818" cy="136824"/>
            </a:xfrm>
            <a:custGeom>
              <a:avLst/>
              <a:gdLst>
                <a:gd name="connsiteX0" fmla="*/ 0 w 186818"/>
                <a:gd name="connsiteY0" fmla="*/ 129781 h 136824"/>
                <a:gd name="connsiteX1" fmla="*/ 31165 w 186818"/>
                <a:gd name="connsiteY1" fmla="*/ 100285 h 136824"/>
                <a:gd name="connsiteX2" fmla="*/ 55909 w 186818"/>
                <a:gd name="connsiteY2" fmla="*/ 57305 h 136824"/>
                <a:gd name="connsiteX3" fmla="*/ 31850 w 186818"/>
                <a:gd name="connsiteY3" fmla="*/ 76441 h 136824"/>
                <a:gd name="connsiteX4" fmla="*/ 65498 w 186818"/>
                <a:gd name="connsiteY4" fmla="*/ 21817 h 136824"/>
                <a:gd name="connsiteX5" fmla="*/ 28682 w 186818"/>
                <a:gd name="connsiteY5" fmla="*/ 30806 h 136824"/>
                <a:gd name="connsiteX6" fmla="*/ 79282 w 186818"/>
                <a:gd name="connsiteY6" fmla="*/ 112 h 136824"/>
                <a:gd name="connsiteX7" fmla="*/ 186818 w 186818"/>
                <a:gd name="connsiteY7" fmla="*/ 56706 h 136824"/>
                <a:gd name="connsiteX8" fmla="*/ 157237 w 186818"/>
                <a:gd name="connsiteY8" fmla="*/ 41979 h 136824"/>
                <a:gd name="connsiteX9" fmla="*/ 60104 w 186818"/>
                <a:gd name="connsiteY9" fmla="*/ 89283 h 136824"/>
                <a:gd name="connsiteX10" fmla="*/ 46405 w 186818"/>
                <a:gd name="connsiteY10" fmla="*/ 122289 h 136824"/>
                <a:gd name="connsiteX11" fmla="*/ 0 w 186818"/>
                <a:gd name="connsiteY11" fmla="*/ 129781 h 13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6818" h="136824">
                  <a:moveTo>
                    <a:pt x="0" y="129781"/>
                  </a:moveTo>
                  <a:cubicBezTo>
                    <a:pt x="10403" y="120192"/>
                    <a:pt x="22389" y="111501"/>
                    <a:pt x="31165" y="100285"/>
                  </a:cubicBezTo>
                  <a:cubicBezTo>
                    <a:pt x="40155" y="88855"/>
                    <a:pt x="45977" y="74942"/>
                    <a:pt x="55909" y="57305"/>
                  </a:cubicBezTo>
                  <a:cubicBezTo>
                    <a:pt x="45592" y="65524"/>
                    <a:pt x="38657" y="71004"/>
                    <a:pt x="31850" y="76441"/>
                  </a:cubicBezTo>
                  <a:cubicBezTo>
                    <a:pt x="22946" y="54865"/>
                    <a:pt x="27441" y="46903"/>
                    <a:pt x="65498" y="21817"/>
                  </a:cubicBezTo>
                  <a:cubicBezTo>
                    <a:pt x="50686" y="25412"/>
                    <a:pt x="40112" y="28024"/>
                    <a:pt x="28682" y="30806"/>
                  </a:cubicBezTo>
                  <a:cubicBezTo>
                    <a:pt x="37287" y="10943"/>
                    <a:pt x="52698" y="1225"/>
                    <a:pt x="79282" y="112"/>
                  </a:cubicBezTo>
                  <a:cubicBezTo>
                    <a:pt x="125345" y="-1771"/>
                    <a:pt x="159849" y="20147"/>
                    <a:pt x="186818" y="56706"/>
                  </a:cubicBezTo>
                  <a:cubicBezTo>
                    <a:pt x="176972" y="51783"/>
                    <a:pt x="167298" y="46432"/>
                    <a:pt x="157237" y="41979"/>
                  </a:cubicBezTo>
                  <a:cubicBezTo>
                    <a:pt x="109548" y="20832"/>
                    <a:pt x="73161" y="38940"/>
                    <a:pt x="60104" y="89283"/>
                  </a:cubicBezTo>
                  <a:cubicBezTo>
                    <a:pt x="57150" y="100756"/>
                    <a:pt x="52998" y="112657"/>
                    <a:pt x="46405" y="122289"/>
                  </a:cubicBezTo>
                  <a:cubicBezTo>
                    <a:pt x="34718" y="139284"/>
                    <a:pt x="17552" y="140826"/>
                    <a:pt x="0" y="12978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0" name="Freeform: Shape 109">
              <a:extLst>
                <a:ext uri="{FF2B5EF4-FFF2-40B4-BE49-F238E27FC236}">
                  <a16:creationId xmlns:a16="http://schemas.microsoft.com/office/drawing/2014/main" id="{FD2F350F-ECD7-6065-518A-398DD0BB82D7}"/>
                </a:ext>
              </a:extLst>
            </p:cNvPr>
            <p:cNvSpPr/>
            <p:nvPr/>
          </p:nvSpPr>
          <p:spPr>
            <a:xfrm>
              <a:off x="-4803020" y="786848"/>
              <a:ext cx="447208" cy="21037"/>
            </a:xfrm>
            <a:custGeom>
              <a:avLst/>
              <a:gdLst>
                <a:gd name="connsiteX0" fmla="*/ 493 w 447208"/>
                <a:gd name="connsiteY0" fmla="*/ 18645 h 21037"/>
                <a:gd name="connsiteX1" fmla="*/ 20229 w 447208"/>
                <a:gd name="connsiteY1" fmla="*/ 66 h 21037"/>
                <a:gd name="connsiteX2" fmla="*/ 178279 w 447208"/>
                <a:gd name="connsiteY2" fmla="*/ 1350 h 21037"/>
                <a:gd name="connsiteX3" fmla="*/ 423746 w 447208"/>
                <a:gd name="connsiteY3" fmla="*/ 666 h 21037"/>
                <a:gd name="connsiteX4" fmla="*/ 447077 w 447208"/>
                <a:gd name="connsiteY4" fmla="*/ 666 h 21037"/>
                <a:gd name="connsiteX5" fmla="*/ 428412 w 447208"/>
                <a:gd name="connsiteY5" fmla="*/ 21000 h 21037"/>
                <a:gd name="connsiteX6" fmla="*/ 232219 w 447208"/>
                <a:gd name="connsiteY6" fmla="*/ 14236 h 21037"/>
                <a:gd name="connsiteX7" fmla="*/ 29475 w 447208"/>
                <a:gd name="connsiteY7" fmla="*/ 18645 h 21037"/>
                <a:gd name="connsiteX8" fmla="*/ 493 w 447208"/>
                <a:gd name="connsiteY8" fmla="*/ 18645 h 2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208" h="21037">
                  <a:moveTo>
                    <a:pt x="493" y="18645"/>
                  </a:moveTo>
                  <a:cubicBezTo>
                    <a:pt x="-2632" y="-1689"/>
                    <a:pt x="9698" y="-19"/>
                    <a:pt x="20229" y="66"/>
                  </a:cubicBezTo>
                  <a:cubicBezTo>
                    <a:pt x="72926" y="409"/>
                    <a:pt x="125581" y="1308"/>
                    <a:pt x="178279" y="1350"/>
                  </a:cubicBezTo>
                  <a:cubicBezTo>
                    <a:pt x="260087" y="1393"/>
                    <a:pt x="341938" y="922"/>
                    <a:pt x="423746" y="666"/>
                  </a:cubicBezTo>
                  <a:cubicBezTo>
                    <a:pt x="431452" y="666"/>
                    <a:pt x="439114" y="666"/>
                    <a:pt x="447077" y="666"/>
                  </a:cubicBezTo>
                  <a:cubicBezTo>
                    <a:pt x="448190" y="15991"/>
                    <a:pt x="442282" y="21556"/>
                    <a:pt x="428412" y="21000"/>
                  </a:cubicBezTo>
                  <a:cubicBezTo>
                    <a:pt x="363043" y="18346"/>
                    <a:pt x="297631" y="14578"/>
                    <a:pt x="232219" y="14236"/>
                  </a:cubicBezTo>
                  <a:cubicBezTo>
                    <a:pt x="164666" y="13893"/>
                    <a:pt x="97071" y="17061"/>
                    <a:pt x="29475" y="18645"/>
                  </a:cubicBezTo>
                  <a:cubicBezTo>
                    <a:pt x="19758" y="18859"/>
                    <a:pt x="10040" y="18645"/>
                    <a:pt x="493" y="1864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1" name="Freeform: Shape 110">
              <a:extLst>
                <a:ext uri="{FF2B5EF4-FFF2-40B4-BE49-F238E27FC236}">
                  <a16:creationId xmlns:a16="http://schemas.microsoft.com/office/drawing/2014/main" id="{B03FD624-C2F7-3277-462F-4EF562B8104F}"/>
                </a:ext>
              </a:extLst>
            </p:cNvPr>
            <p:cNvSpPr/>
            <p:nvPr/>
          </p:nvSpPr>
          <p:spPr>
            <a:xfrm>
              <a:off x="-2727018" y="2199697"/>
              <a:ext cx="179574" cy="105010"/>
            </a:xfrm>
            <a:custGeom>
              <a:avLst/>
              <a:gdLst>
                <a:gd name="connsiteX0" fmla="*/ 85 w 179574"/>
                <a:gd name="connsiteY0" fmla="*/ 58049 h 105010"/>
                <a:gd name="connsiteX1" fmla="*/ 27141 w 179574"/>
                <a:gd name="connsiteY1" fmla="*/ 53939 h 105010"/>
                <a:gd name="connsiteX2" fmla="*/ 12500 w 179574"/>
                <a:gd name="connsiteY2" fmla="*/ 37158 h 105010"/>
                <a:gd name="connsiteX3" fmla="*/ 41653 w 179574"/>
                <a:gd name="connsiteY3" fmla="*/ 28511 h 105010"/>
                <a:gd name="connsiteX4" fmla="*/ 86303 w 179574"/>
                <a:gd name="connsiteY4" fmla="*/ 31165 h 105010"/>
                <a:gd name="connsiteX5" fmla="*/ 152400 w 179574"/>
                <a:gd name="connsiteY5" fmla="*/ 14084 h 105010"/>
                <a:gd name="connsiteX6" fmla="*/ 173975 w 179574"/>
                <a:gd name="connsiteY6" fmla="*/ 0 h 105010"/>
                <a:gd name="connsiteX7" fmla="*/ 178128 w 179574"/>
                <a:gd name="connsiteY7" fmla="*/ 42937 h 105010"/>
                <a:gd name="connsiteX8" fmla="*/ 148290 w 179574"/>
                <a:gd name="connsiteY8" fmla="*/ 61730 h 105010"/>
                <a:gd name="connsiteX9" fmla="*/ 81251 w 179574"/>
                <a:gd name="connsiteY9" fmla="*/ 58691 h 105010"/>
                <a:gd name="connsiteX10" fmla="*/ 81337 w 179574"/>
                <a:gd name="connsiteY10" fmla="*/ 51842 h 105010"/>
                <a:gd name="connsiteX11" fmla="*/ 126500 w 179574"/>
                <a:gd name="connsiteY11" fmla="*/ 51842 h 105010"/>
                <a:gd name="connsiteX12" fmla="*/ 126287 w 179574"/>
                <a:gd name="connsiteY12" fmla="*/ 49487 h 105010"/>
                <a:gd name="connsiteX13" fmla="*/ 43237 w 179574"/>
                <a:gd name="connsiteY13" fmla="*/ 39170 h 105010"/>
                <a:gd name="connsiteX14" fmla="*/ 40283 w 179574"/>
                <a:gd name="connsiteY14" fmla="*/ 44864 h 105010"/>
                <a:gd name="connsiteX15" fmla="*/ 88058 w 179574"/>
                <a:gd name="connsiteY15" fmla="*/ 79924 h 105010"/>
                <a:gd name="connsiteX16" fmla="*/ 110575 w 179574"/>
                <a:gd name="connsiteY16" fmla="*/ 105010 h 105010"/>
                <a:gd name="connsiteX17" fmla="*/ 76542 w 179574"/>
                <a:gd name="connsiteY17" fmla="*/ 96663 h 105010"/>
                <a:gd name="connsiteX18" fmla="*/ 0 w 179574"/>
                <a:gd name="connsiteY18" fmla="*/ 58049 h 1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574" h="105010">
                  <a:moveTo>
                    <a:pt x="85" y="58049"/>
                  </a:moveTo>
                  <a:cubicBezTo>
                    <a:pt x="5779" y="57193"/>
                    <a:pt x="15796" y="55694"/>
                    <a:pt x="27141" y="53939"/>
                  </a:cubicBezTo>
                  <a:cubicBezTo>
                    <a:pt x="23288" y="49487"/>
                    <a:pt x="19478" y="45163"/>
                    <a:pt x="12500" y="37158"/>
                  </a:cubicBezTo>
                  <a:cubicBezTo>
                    <a:pt x="23973" y="33562"/>
                    <a:pt x="32748" y="28896"/>
                    <a:pt x="41653" y="28511"/>
                  </a:cubicBezTo>
                  <a:cubicBezTo>
                    <a:pt x="56508" y="27868"/>
                    <a:pt x="71534" y="29281"/>
                    <a:pt x="86303" y="31165"/>
                  </a:cubicBezTo>
                  <a:cubicBezTo>
                    <a:pt x="110832" y="34290"/>
                    <a:pt x="133007" y="30266"/>
                    <a:pt x="152400" y="14084"/>
                  </a:cubicBezTo>
                  <a:cubicBezTo>
                    <a:pt x="157152" y="10103"/>
                    <a:pt x="162802" y="7235"/>
                    <a:pt x="173975" y="0"/>
                  </a:cubicBezTo>
                  <a:cubicBezTo>
                    <a:pt x="176159" y="17295"/>
                    <a:pt x="182366" y="32192"/>
                    <a:pt x="178128" y="42937"/>
                  </a:cubicBezTo>
                  <a:cubicBezTo>
                    <a:pt x="174532" y="52013"/>
                    <a:pt x="159121" y="60831"/>
                    <a:pt x="148290" y="61730"/>
                  </a:cubicBezTo>
                  <a:cubicBezTo>
                    <a:pt x="126158" y="63571"/>
                    <a:pt x="103598" y="60018"/>
                    <a:pt x="81251" y="58691"/>
                  </a:cubicBezTo>
                  <a:cubicBezTo>
                    <a:pt x="81251" y="56422"/>
                    <a:pt x="81337" y="54110"/>
                    <a:pt x="81337" y="51842"/>
                  </a:cubicBezTo>
                  <a:lnTo>
                    <a:pt x="126500" y="51842"/>
                  </a:lnTo>
                  <a:cubicBezTo>
                    <a:pt x="126415" y="51071"/>
                    <a:pt x="126372" y="50258"/>
                    <a:pt x="126287" y="49487"/>
                  </a:cubicBezTo>
                  <a:cubicBezTo>
                    <a:pt x="98589" y="46062"/>
                    <a:pt x="70934" y="42595"/>
                    <a:pt x="43237" y="39170"/>
                  </a:cubicBezTo>
                  <a:cubicBezTo>
                    <a:pt x="42252" y="41054"/>
                    <a:pt x="41267" y="42937"/>
                    <a:pt x="40283" y="44864"/>
                  </a:cubicBezTo>
                  <a:cubicBezTo>
                    <a:pt x="56293" y="56465"/>
                    <a:pt x="72818" y="67424"/>
                    <a:pt x="88058" y="79924"/>
                  </a:cubicBezTo>
                  <a:cubicBezTo>
                    <a:pt x="96663" y="86988"/>
                    <a:pt x="103170" y="96577"/>
                    <a:pt x="110575" y="105010"/>
                  </a:cubicBezTo>
                  <a:cubicBezTo>
                    <a:pt x="99188" y="102356"/>
                    <a:pt x="86988" y="101457"/>
                    <a:pt x="76542" y="96663"/>
                  </a:cubicBezTo>
                  <a:cubicBezTo>
                    <a:pt x="50129" y="84505"/>
                    <a:pt x="24529" y="70592"/>
                    <a:pt x="0" y="5804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2" name="Freeform: Shape 111">
              <a:extLst>
                <a:ext uri="{FF2B5EF4-FFF2-40B4-BE49-F238E27FC236}">
                  <a16:creationId xmlns:a16="http://schemas.microsoft.com/office/drawing/2014/main" id="{FF5F6B12-96DF-A2DD-27A4-BD8D0664AC47}"/>
                </a:ext>
              </a:extLst>
            </p:cNvPr>
            <p:cNvSpPr/>
            <p:nvPr/>
          </p:nvSpPr>
          <p:spPr>
            <a:xfrm>
              <a:off x="-4230984" y="740509"/>
              <a:ext cx="238531" cy="148247"/>
            </a:xfrm>
            <a:custGeom>
              <a:avLst/>
              <a:gdLst>
                <a:gd name="connsiteX0" fmla="*/ 0 w 238531"/>
                <a:gd name="connsiteY0" fmla="*/ 148248 h 148247"/>
                <a:gd name="connsiteX1" fmla="*/ 41867 w 238531"/>
                <a:gd name="connsiteY1" fmla="*/ 86560 h 148247"/>
                <a:gd name="connsiteX2" fmla="*/ 81466 w 238531"/>
                <a:gd name="connsiteY2" fmla="*/ 71191 h 148247"/>
                <a:gd name="connsiteX3" fmla="*/ 166527 w 238531"/>
                <a:gd name="connsiteY3" fmla="*/ 44222 h 148247"/>
                <a:gd name="connsiteX4" fmla="*/ 238532 w 238531"/>
                <a:gd name="connsiteY4" fmla="*/ 0 h 148247"/>
                <a:gd name="connsiteX5" fmla="*/ 131595 w 238531"/>
                <a:gd name="connsiteY5" fmla="*/ 89685 h 148247"/>
                <a:gd name="connsiteX6" fmla="*/ 88914 w 238531"/>
                <a:gd name="connsiteY6" fmla="*/ 89942 h 148247"/>
                <a:gd name="connsiteX7" fmla="*/ 8048 w 238531"/>
                <a:gd name="connsiteY7" fmla="*/ 136175 h 148247"/>
                <a:gd name="connsiteX8" fmla="*/ 0 w 238531"/>
                <a:gd name="connsiteY8" fmla="*/ 148205 h 14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531" h="148247">
                  <a:moveTo>
                    <a:pt x="0" y="148248"/>
                  </a:moveTo>
                  <a:cubicBezTo>
                    <a:pt x="1627" y="119095"/>
                    <a:pt x="17509" y="99274"/>
                    <a:pt x="41867" y="86560"/>
                  </a:cubicBezTo>
                  <a:cubicBezTo>
                    <a:pt x="54367" y="80053"/>
                    <a:pt x="68024" y="75515"/>
                    <a:pt x="81466" y="71191"/>
                  </a:cubicBezTo>
                  <a:cubicBezTo>
                    <a:pt x="109805" y="62073"/>
                    <a:pt x="139600" y="56379"/>
                    <a:pt x="166527" y="44222"/>
                  </a:cubicBezTo>
                  <a:cubicBezTo>
                    <a:pt x="192512" y="32492"/>
                    <a:pt x="215672" y="14384"/>
                    <a:pt x="238532" y="0"/>
                  </a:cubicBezTo>
                  <a:cubicBezTo>
                    <a:pt x="236049" y="44992"/>
                    <a:pt x="187675" y="87116"/>
                    <a:pt x="131595" y="89685"/>
                  </a:cubicBezTo>
                  <a:cubicBezTo>
                    <a:pt x="117382" y="90327"/>
                    <a:pt x="103127" y="89599"/>
                    <a:pt x="88914" y="89942"/>
                  </a:cubicBezTo>
                  <a:cubicBezTo>
                    <a:pt x="53725" y="90798"/>
                    <a:pt x="25514" y="104069"/>
                    <a:pt x="8048" y="136175"/>
                  </a:cubicBezTo>
                  <a:cubicBezTo>
                    <a:pt x="5737" y="140414"/>
                    <a:pt x="2697" y="144224"/>
                    <a:pt x="0" y="14820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3" name="Freeform: Shape 112">
              <a:extLst>
                <a:ext uri="{FF2B5EF4-FFF2-40B4-BE49-F238E27FC236}">
                  <a16:creationId xmlns:a16="http://schemas.microsoft.com/office/drawing/2014/main" id="{3E4E6346-F287-A7E0-CD03-26839034E302}"/>
                </a:ext>
              </a:extLst>
            </p:cNvPr>
            <p:cNvSpPr/>
            <p:nvPr/>
          </p:nvSpPr>
          <p:spPr>
            <a:xfrm>
              <a:off x="-4087060" y="525266"/>
              <a:ext cx="172791" cy="137459"/>
            </a:xfrm>
            <a:custGeom>
              <a:avLst/>
              <a:gdLst>
                <a:gd name="connsiteX0" fmla="*/ 83478 w 172791"/>
                <a:gd name="connsiteY0" fmla="*/ 114214 h 137459"/>
                <a:gd name="connsiteX1" fmla="*/ 154112 w 172791"/>
                <a:gd name="connsiteY1" fmla="*/ 46790 h 137459"/>
                <a:gd name="connsiteX2" fmla="*/ 4195 w 172791"/>
                <a:gd name="connsiteY2" fmla="*/ 137460 h 137459"/>
                <a:gd name="connsiteX3" fmla="*/ 0 w 172791"/>
                <a:gd name="connsiteY3" fmla="*/ 132794 h 137459"/>
                <a:gd name="connsiteX4" fmla="*/ 30823 w 172791"/>
                <a:gd name="connsiteY4" fmla="*/ 103598 h 137459"/>
                <a:gd name="connsiteX5" fmla="*/ 78598 w 172791"/>
                <a:gd name="connsiteY5" fmla="*/ 75472 h 137459"/>
                <a:gd name="connsiteX6" fmla="*/ 158950 w 172791"/>
                <a:gd name="connsiteY6" fmla="*/ 10231 h 137459"/>
                <a:gd name="connsiteX7" fmla="*/ 171878 w 172791"/>
                <a:gd name="connsiteY7" fmla="*/ 0 h 137459"/>
                <a:gd name="connsiteX8" fmla="*/ 148376 w 172791"/>
                <a:gd name="connsiteY8" fmla="*/ 98461 h 137459"/>
                <a:gd name="connsiteX9" fmla="*/ 83478 w 172791"/>
                <a:gd name="connsiteY9" fmla="*/ 114257 h 13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791" h="137459">
                  <a:moveTo>
                    <a:pt x="83478" y="114214"/>
                  </a:moveTo>
                  <a:cubicBezTo>
                    <a:pt x="120465" y="105353"/>
                    <a:pt x="135105" y="74145"/>
                    <a:pt x="154112" y="46790"/>
                  </a:cubicBezTo>
                  <a:cubicBezTo>
                    <a:pt x="113615" y="93580"/>
                    <a:pt x="55053" y="108949"/>
                    <a:pt x="4195" y="137460"/>
                  </a:cubicBezTo>
                  <a:cubicBezTo>
                    <a:pt x="2783" y="135919"/>
                    <a:pt x="1413" y="134335"/>
                    <a:pt x="0" y="132794"/>
                  </a:cubicBezTo>
                  <a:cubicBezTo>
                    <a:pt x="10189" y="122947"/>
                    <a:pt x="19435" y="111731"/>
                    <a:pt x="30823" y="103598"/>
                  </a:cubicBezTo>
                  <a:cubicBezTo>
                    <a:pt x="45806" y="92895"/>
                    <a:pt x="62030" y="83606"/>
                    <a:pt x="78598" y="75472"/>
                  </a:cubicBezTo>
                  <a:cubicBezTo>
                    <a:pt x="110490" y="59804"/>
                    <a:pt x="138145" y="39427"/>
                    <a:pt x="158950" y="10231"/>
                  </a:cubicBezTo>
                  <a:cubicBezTo>
                    <a:pt x="161219" y="7063"/>
                    <a:pt x="165286" y="5137"/>
                    <a:pt x="171878" y="0"/>
                  </a:cubicBezTo>
                  <a:cubicBezTo>
                    <a:pt x="174661" y="37886"/>
                    <a:pt x="172221" y="71363"/>
                    <a:pt x="148376" y="98461"/>
                  </a:cubicBezTo>
                  <a:cubicBezTo>
                    <a:pt x="131980" y="117040"/>
                    <a:pt x="109163" y="121663"/>
                    <a:pt x="83478" y="11425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4" name="Freeform: Shape 113">
              <a:extLst>
                <a:ext uri="{FF2B5EF4-FFF2-40B4-BE49-F238E27FC236}">
                  <a16:creationId xmlns:a16="http://schemas.microsoft.com/office/drawing/2014/main" id="{A51368FF-6410-D310-D4CC-79AAE30477FC}"/>
                </a:ext>
              </a:extLst>
            </p:cNvPr>
            <p:cNvSpPr/>
            <p:nvPr/>
          </p:nvSpPr>
          <p:spPr>
            <a:xfrm>
              <a:off x="-4943291" y="2140545"/>
              <a:ext cx="203352" cy="195423"/>
            </a:xfrm>
            <a:custGeom>
              <a:avLst/>
              <a:gdLst>
                <a:gd name="connsiteX0" fmla="*/ 203351 w 203352"/>
                <a:gd name="connsiteY0" fmla="*/ 121781 h 195423"/>
                <a:gd name="connsiteX1" fmla="*/ 128864 w 203352"/>
                <a:gd name="connsiteY1" fmla="*/ 195113 h 195423"/>
                <a:gd name="connsiteX2" fmla="*/ 51 w 203352"/>
                <a:gd name="connsiteY2" fmla="*/ 91772 h 195423"/>
                <a:gd name="connsiteX3" fmla="*/ 102878 w 203352"/>
                <a:gd name="connsiteY3" fmla="*/ 2216 h 195423"/>
                <a:gd name="connsiteX4" fmla="*/ 203351 w 203352"/>
                <a:gd name="connsiteY4" fmla="*/ 121781 h 195423"/>
                <a:gd name="connsiteX5" fmla="*/ 120430 w 203352"/>
                <a:gd name="connsiteY5" fmla="*/ 186551 h 195423"/>
                <a:gd name="connsiteX6" fmla="*/ 191878 w 203352"/>
                <a:gd name="connsiteY6" fmla="*/ 100206 h 195423"/>
                <a:gd name="connsiteX7" fmla="*/ 106260 w 203352"/>
                <a:gd name="connsiteY7" fmla="*/ 15701 h 195423"/>
                <a:gd name="connsiteX8" fmla="*/ 36139 w 203352"/>
                <a:gd name="connsiteY8" fmla="*/ 34965 h 195423"/>
                <a:gd name="connsiteX9" fmla="*/ 14178 w 203352"/>
                <a:gd name="connsiteY9" fmla="*/ 106713 h 195423"/>
                <a:gd name="connsiteX10" fmla="*/ 120387 w 203352"/>
                <a:gd name="connsiteY10" fmla="*/ 186551 h 19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352" h="195423">
                  <a:moveTo>
                    <a:pt x="203351" y="121781"/>
                  </a:moveTo>
                  <a:cubicBezTo>
                    <a:pt x="203651" y="155001"/>
                    <a:pt x="166921" y="190747"/>
                    <a:pt x="128864" y="195113"/>
                  </a:cubicBezTo>
                  <a:cubicBezTo>
                    <a:pt x="88238" y="199779"/>
                    <a:pt x="2063" y="151234"/>
                    <a:pt x="51" y="91772"/>
                  </a:cubicBezTo>
                  <a:cubicBezTo>
                    <a:pt x="-1832" y="36035"/>
                    <a:pt x="48554" y="-10884"/>
                    <a:pt x="102878" y="2216"/>
                  </a:cubicBezTo>
                  <a:cubicBezTo>
                    <a:pt x="156647" y="15187"/>
                    <a:pt x="202880" y="70239"/>
                    <a:pt x="203351" y="121781"/>
                  </a:cubicBezTo>
                  <a:close/>
                  <a:moveTo>
                    <a:pt x="120430" y="186551"/>
                  </a:moveTo>
                  <a:cubicBezTo>
                    <a:pt x="170046" y="184497"/>
                    <a:pt x="203308" y="137535"/>
                    <a:pt x="191878" y="100206"/>
                  </a:cubicBezTo>
                  <a:cubicBezTo>
                    <a:pt x="178308" y="55856"/>
                    <a:pt x="148898" y="29528"/>
                    <a:pt x="106260" y="15701"/>
                  </a:cubicBezTo>
                  <a:cubicBezTo>
                    <a:pt x="78734" y="6754"/>
                    <a:pt x="55660" y="15701"/>
                    <a:pt x="36139" y="34965"/>
                  </a:cubicBezTo>
                  <a:cubicBezTo>
                    <a:pt x="16105" y="54700"/>
                    <a:pt x="6387" y="78202"/>
                    <a:pt x="14178" y="106713"/>
                  </a:cubicBezTo>
                  <a:cubicBezTo>
                    <a:pt x="25437" y="147895"/>
                    <a:pt x="77536" y="187022"/>
                    <a:pt x="120387" y="18655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5" name="Freeform: Shape 114">
              <a:extLst>
                <a:ext uri="{FF2B5EF4-FFF2-40B4-BE49-F238E27FC236}">
                  <a16:creationId xmlns:a16="http://schemas.microsoft.com/office/drawing/2014/main" id="{AC505629-7291-3EBB-A2D0-EFFAADF6A38A}"/>
                </a:ext>
              </a:extLst>
            </p:cNvPr>
            <p:cNvSpPr/>
            <p:nvPr/>
          </p:nvSpPr>
          <p:spPr>
            <a:xfrm>
              <a:off x="-3657065" y="1485514"/>
              <a:ext cx="365696" cy="321067"/>
            </a:xfrm>
            <a:custGeom>
              <a:avLst/>
              <a:gdLst>
                <a:gd name="connsiteX0" fmla="*/ 363128 w 365696"/>
                <a:gd name="connsiteY0" fmla="*/ 321067 h 321067"/>
                <a:gd name="connsiteX1" fmla="*/ 176909 w 365696"/>
                <a:gd name="connsiteY1" fmla="*/ 224191 h 321067"/>
                <a:gd name="connsiteX2" fmla="*/ 98996 w 365696"/>
                <a:gd name="connsiteY2" fmla="*/ 172049 h 321067"/>
                <a:gd name="connsiteX3" fmla="*/ 1135 w 365696"/>
                <a:gd name="connsiteY3" fmla="*/ 18108 h 321067"/>
                <a:gd name="connsiteX4" fmla="*/ 22 w 365696"/>
                <a:gd name="connsiteY4" fmla="*/ 9675 h 321067"/>
                <a:gd name="connsiteX5" fmla="*/ 3661 w 365696"/>
                <a:gd name="connsiteY5" fmla="*/ 0 h 321067"/>
                <a:gd name="connsiteX6" fmla="*/ 16846 w 365696"/>
                <a:gd name="connsiteY6" fmla="*/ 29752 h 321067"/>
                <a:gd name="connsiteX7" fmla="*/ 145744 w 365696"/>
                <a:gd name="connsiteY7" fmla="*/ 188060 h 321067"/>
                <a:gd name="connsiteX8" fmla="*/ 330593 w 365696"/>
                <a:gd name="connsiteY8" fmla="*/ 294269 h 321067"/>
                <a:gd name="connsiteX9" fmla="*/ 365696 w 365696"/>
                <a:gd name="connsiteY9" fmla="*/ 316487 h 321067"/>
                <a:gd name="connsiteX10" fmla="*/ 363128 w 365696"/>
                <a:gd name="connsiteY10" fmla="*/ 321067 h 32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696" h="321067">
                  <a:moveTo>
                    <a:pt x="363128" y="321067"/>
                  </a:moveTo>
                  <a:cubicBezTo>
                    <a:pt x="300969" y="288918"/>
                    <a:pt x="238297" y="257710"/>
                    <a:pt x="176909" y="224191"/>
                  </a:cubicBezTo>
                  <a:cubicBezTo>
                    <a:pt x="149596" y="209250"/>
                    <a:pt x="124425" y="190200"/>
                    <a:pt x="98996" y="172049"/>
                  </a:cubicBezTo>
                  <a:cubicBezTo>
                    <a:pt x="45742" y="134035"/>
                    <a:pt x="21940" y="76928"/>
                    <a:pt x="1135" y="18108"/>
                  </a:cubicBezTo>
                  <a:cubicBezTo>
                    <a:pt x="193" y="15497"/>
                    <a:pt x="150" y="12500"/>
                    <a:pt x="22" y="9675"/>
                  </a:cubicBezTo>
                  <a:cubicBezTo>
                    <a:pt x="-106" y="6892"/>
                    <a:pt x="236" y="4110"/>
                    <a:pt x="3661" y="0"/>
                  </a:cubicBezTo>
                  <a:cubicBezTo>
                    <a:pt x="8113" y="9889"/>
                    <a:pt x="13764" y="19435"/>
                    <a:pt x="16846" y="29752"/>
                  </a:cubicBezTo>
                  <a:cubicBezTo>
                    <a:pt x="38122" y="100301"/>
                    <a:pt x="84099" y="151073"/>
                    <a:pt x="145744" y="188060"/>
                  </a:cubicBezTo>
                  <a:cubicBezTo>
                    <a:pt x="206661" y="224619"/>
                    <a:pt x="268991" y="258823"/>
                    <a:pt x="330593" y="294269"/>
                  </a:cubicBezTo>
                  <a:cubicBezTo>
                    <a:pt x="342579" y="301161"/>
                    <a:pt x="354009" y="309038"/>
                    <a:pt x="365696" y="316487"/>
                  </a:cubicBezTo>
                  <a:cubicBezTo>
                    <a:pt x="364840" y="318028"/>
                    <a:pt x="363984" y="319569"/>
                    <a:pt x="363128" y="32106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6" name="Freeform: Shape 115">
              <a:extLst>
                <a:ext uri="{FF2B5EF4-FFF2-40B4-BE49-F238E27FC236}">
                  <a16:creationId xmlns:a16="http://schemas.microsoft.com/office/drawing/2014/main" id="{8F5789C4-44F0-E693-FD69-CCA51991280F}"/>
                </a:ext>
              </a:extLst>
            </p:cNvPr>
            <p:cNvSpPr/>
            <p:nvPr/>
          </p:nvSpPr>
          <p:spPr>
            <a:xfrm>
              <a:off x="-4255385" y="447268"/>
              <a:ext cx="124842" cy="241014"/>
            </a:xfrm>
            <a:custGeom>
              <a:avLst/>
              <a:gdLst>
                <a:gd name="connsiteX0" fmla="*/ 90670 w 124842"/>
                <a:gd name="connsiteY0" fmla="*/ 91911 h 241014"/>
                <a:gd name="connsiteX1" fmla="*/ 87074 w 124842"/>
                <a:gd name="connsiteY1" fmla="*/ 98204 h 241014"/>
                <a:gd name="connsiteX2" fmla="*/ 0 w 124842"/>
                <a:gd name="connsiteY2" fmla="*/ 0 h 241014"/>
                <a:gd name="connsiteX3" fmla="*/ 102528 w 124842"/>
                <a:gd name="connsiteY3" fmla="*/ 74916 h 241014"/>
                <a:gd name="connsiteX4" fmla="*/ 108992 w 124842"/>
                <a:gd name="connsiteY4" fmla="*/ 57749 h 241014"/>
                <a:gd name="connsiteX5" fmla="*/ 115028 w 124842"/>
                <a:gd name="connsiteY5" fmla="*/ 241015 h 241014"/>
                <a:gd name="connsiteX6" fmla="*/ 114386 w 124842"/>
                <a:gd name="connsiteY6" fmla="*/ 163017 h 241014"/>
                <a:gd name="connsiteX7" fmla="*/ 97048 w 124842"/>
                <a:gd name="connsiteY7" fmla="*/ 91611 h 241014"/>
                <a:gd name="connsiteX8" fmla="*/ 90670 w 124842"/>
                <a:gd name="connsiteY8" fmla="*/ 91954 h 24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842" h="241014">
                  <a:moveTo>
                    <a:pt x="90670" y="91911"/>
                  </a:moveTo>
                  <a:cubicBezTo>
                    <a:pt x="89171" y="94565"/>
                    <a:pt x="87630" y="97176"/>
                    <a:pt x="87074" y="98204"/>
                  </a:cubicBezTo>
                  <a:cubicBezTo>
                    <a:pt x="58349" y="65797"/>
                    <a:pt x="29281" y="33006"/>
                    <a:pt x="0" y="0"/>
                  </a:cubicBezTo>
                  <a:cubicBezTo>
                    <a:pt x="41482" y="1199"/>
                    <a:pt x="70036" y="21833"/>
                    <a:pt x="102528" y="74916"/>
                  </a:cubicBezTo>
                  <a:cubicBezTo>
                    <a:pt x="105053" y="68195"/>
                    <a:pt x="107108" y="62758"/>
                    <a:pt x="108992" y="57749"/>
                  </a:cubicBezTo>
                  <a:cubicBezTo>
                    <a:pt x="125816" y="56294"/>
                    <a:pt x="131424" y="201930"/>
                    <a:pt x="115028" y="241015"/>
                  </a:cubicBezTo>
                  <a:cubicBezTo>
                    <a:pt x="115028" y="212161"/>
                    <a:pt x="117382" y="187247"/>
                    <a:pt x="114386" y="163017"/>
                  </a:cubicBezTo>
                  <a:cubicBezTo>
                    <a:pt x="111389" y="138872"/>
                    <a:pt x="103041" y="115370"/>
                    <a:pt x="97048" y="91611"/>
                  </a:cubicBezTo>
                  <a:cubicBezTo>
                    <a:pt x="94908" y="91740"/>
                    <a:pt x="92810" y="91825"/>
                    <a:pt x="90670" y="9195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7" name="Freeform: Shape 116">
              <a:extLst>
                <a:ext uri="{FF2B5EF4-FFF2-40B4-BE49-F238E27FC236}">
                  <a16:creationId xmlns:a16="http://schemas.microsoft.com/office/drawing/2014/main" id="{CAC9D2B3-303A-01F5-4246-9D68A97AC25E}"/>
                </a:ext>
              </a:extLst>
            </p:cNvPr>
            <p:cNvSpPr/>
            <p:nvPr/>
          </p:nvSpPr>
          <p:spPr>
            <a:xfrm>
              <a:off x="-3956963" y="994153"/>
              <a:ext cx="216271" cy="150901"/>
            </a:xfrm>
            <a:custGeom>
              <a:avLst/>
              <a:gdLst>
                <a:gd name="connsiteX0" fmla="*/ 211562 w 216271"/>
                <a:gd name="connsiteY0" fmla="*/ 150859 h 150901"/>
                <a:gd name="connsiteX1" fmla="*/ 168239 w 216271"/>
                <a:gd name="connsiteY1" fmla="*/ 86945 h 150901"/>
                <a:gd name="connsiteX2" fmla="*/ 111903 w 216271"/>
                <a:gd name="connsiteY2" fmla="*/ 59590 h 150901"/>
                <a:gd name="connsiteX3" fmla="*/ 89214 w 216271"/>
                <a:gd name="connsiteY3" fmla="*/ 57878 h 150901"/>
                <a:gd name="connsiteX4" fmla="*/ 0 w 216271"/>
                <a:gd name="connsiteY4" fmla="*/ 0 h 150901"/>
                <a:gd name="connsiteX5" fmla="*/ 65412 w 216271"/>
                <a:gd name="connsiteY5" fmla="*/ 15797 h 150901"/>
                <a:gd name="connsiteX6" fmla="*/ 111860 w 216271"/>
                <a:gd name="connsiteY6" fmla="*/ 21148 h 150901"/>
                <a:gd name="connsiteX7" fmla="*/ 173804 w 216271"/>
                <a:gd name="connsiteY7" fmla="*/ 66525 h 150901"/>
                <a:gd name="connsiteX8" fmla="*/ 216271 w 216271"/>
                <a:gd name="connsiteY8" fmla="*/ 147177 h 150901"/>
                <a:gd name="connsiteX9" fmla="*/ 211519 w 216271"/>
                <a:gd name="connsiteY9" fmla="*/ 150902 h 150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71" h="150901">
                  <a:moveTo>
                    <a:pt x="211562" y="150859"/>
                  </a:moveTo>
                  <a:cubicBezTo>
                    <a:pt x="197050" y="129583"/>
                    <a:pt x="181895" y="108735"/>
                    <a:pt x="168239" y="86945"/>
                  </a:cubicBezTo>
                  <a:cubicBezTo>
                    <a:pt x="148676" y="55652"/>
                    <a:pt x="147820" y="54967"/>
                    <a:pt x="111903" y="59590"/>
                  </a:cubicBezTo>
                  <a:cubicBezTo>
                    <a:pt x="104454" y="60532"/>
                    <a:pt x="95250" y="61260"/>
                    <a:pt x="89214" y="57878"/>
                  </a:cubicBezTo>
                  <a:cubicBezTo>
                    <a:pt x="58434" y="40669"/>
                    <a:pt x="19564" y="35874"/>
                    <a:pt x="0" y="0"/>
                  </a:cubicBezTo>
                  <a:cubicBezTo>
                    <a:pt x="21918" y="5394"/>
                    <a:pt x="43494" y="11473"/>
                    <a:pt x="65412" y="15797"/>
                  </a:cubicBezTo>
                  <a:cubicBezTo>
                    <a:pt x="80652" y="18793"/>
                    <a:pt x="96534" y="18365"/>
                    <a:pt x="111860" y="21148"/>
                  </a:cubicBezTo>
                  <a:cubicBezTo>
                    <a:pt x="139600" y="26156"/>
                    <a:pt x="161347" y="38785"/>
                    <a:pt x="173804" y="66525"/>
                  </a:cubicBezTo>
                  <a:cubicBezTo>
                    <a:pt x="186219" y="94180"/>
                    <a:pt x="201973" y="120336"/>
                    <a:pt x="216271" y="147177"/>
                  </a:cubicBezTo>
                  <a:cubicBezTo>
                    <a:pt x="214687" y="148419"/>
                    <a:pt x="213103" y="149660"/>
                    <a:pt x="211519" y="15090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8" name="Freeform: Shape 117">
              <a:extLst>
                <a:ext uri="{FF2B5EF4-FFF2-40B4-BE49-F238E27FC236}">
                  <a16:creationId xmlns:a16="http://schemas.microsoft.com/office/drawing/2014/main" id="{2FE7D3F5-0094-CA8D-A946-0242290D654D}"/>
                </a:ext>
              </a:extLst>
            </p:cNvPr>
            <p:cNvSpPr/>
            <p:nvPr/>
          </p:nvSpPr>
          <p:spPr>
            <a:xfrm>
              <a:off x="-3258033" y="1317232"/>
              <a:ext cx="110972" cy="134857"/>
            </a:xfrm>
            <a:custGeom>
              <a:avLst/>
              <a:gdLst>
                <a:gd name="connsiteX0" fmla="*/ 4421 w 110972"/>
                <a:gd name="connsiteY0" fmla="*/ 69693 h 134857"/>
                <a:gd name="connsiteX1" fmla="*/ 53737 w 110972"/>
                <a:gd name="connsiteY1" fmla="*/ 88358 h 134857"/>
                <a:gd name="connsiteX2" fmla="*/ 67778 w 110972"/>
                <a:gd name="connsiteY2" fmla="*/ 35960 h 134857"/>
                <a:gd name="connsiteX3" fmla="*/ 55364 w 110972"/>
                <a:gd name="connsiteY3" fmla="*/ 0 h 134857"/>
                <a:gd name="connsiteX4" fmla="*/ 98087 w 110972"/>
                <a:gd name="connsiteY4" fmla="*/ 53768 h 134857"/>
                <a:gd name="connsiteX5" fmla="*/ 110887 w 110972"/>
                <a:gd name="connsiteY5" fmla="*/ 72090 h 134857"/>
                <a:gd name="connsiteX6" fmla="*/ 26810 w 110972"/>
                <a:gd name="connsiteY6" fmla="*/ 130739 h 134857"/>
                <a:gd name="connsiteX7" fmla="*/ 4378 w 110972"/>
                <a:gd name="connsiteY7" fmla="*/ 69736 h 134857"/>
                <a:gd name="connsiteX8" fmla="*/ 33446 w 110972"/>
                <a:gd name="connsiteY8" fmla="*/ 105738 h 134857"/>
                <a:gd name="connsiteX9" fmla="*/ 78523 w 110972"/>
                <a:gd name="connsiteY9" fmla="*/ 91954 h 134857"/>
                <a:gd name="connsiteX10" fmla="*/ 81220 w 110972"/>
                <a:gd name="connsiteY10" fmla="*/ 44735 h 134857"/>
                <a:gd name="connsiteX11" fmla="*/ 33446 w 110972"/>
                <a:gd name="connsiteY11" fmla="*/ 105738 h 13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972" h="134857">
                  <a:moveTo>
                    <a:pt x="4421" y="69693"/>
                  </a:moveTo>
                  <a:cubicBezTo>
                    <a:pt x="22786" y="92339"/>
                    <a:pt x="37684" y="97647"/>
                    <a:pt x="53737" y="88358"/>
                  </a:cubicBezTo>
                  <a:cubicBezTo>
                    <a:pt x="70860" y="78426"/>
                    <a:pt x="76041" y="59890"/>
                    <a:pt x="67778" y="35960"/>
                  </a:cubicBezTo>
                  <a:cubicBezTo>
                    <a:pt x="63669" y="24101"/>
                    <a:pt x="58617" y="12543"/>
                    <a:pt x="55364" y="0"/>
                  </a:cubicBezTo>
                  <a:cubicBezTo>
                    <a:pt x="71160" y="16695"/>
                    <a:pt x="95947" y="25429"/>
                    <a:pt x="98087" y="53768"/>
                  </a:cubicBezTo>
                  <a:cubicBezTo>
                    <a:pt x="98558" y="60147"/>
                    <a:pt x="110544" y="65755"/>
                    <a:pt x="110887" y="72090"/>
                  </a:cubicBezTo>
                  <a:cubicBezTo>
                    <a:pt x="113241" y="114343"/>
                    <a:pt x="66152" y="146621"/>
                    <a:pt x="26810" y="130739"/>
                  </a:cubicBezTo>
                  <a:cubicBezTo>
                    <a:pt x="1724" y="120593"/>
                    <a:pt x="-5768" y="101243"/>
                    <a:pt x="4378" y="69736"/>
                  </a:cubicBezTo>
                  <a:close/>
                  <a:moveTo>
                    <a:pt x="33446" y="105738"/>
                  </a:moveTo>
                  <a:cubicBezTo>
                    <a:pt x="55706" y="111175"/>
                    <a:pt x="68078" y="106723"/>
                    <a:pt x="78523" y="91954"/>
                  </a:cubicBezTo>
                  <a:cubicBezTo>
                    <a:pt x="89911" y="75815"/>
                    <a:pt x="90810" y="60446"/>
                    <a:pt x="81220" y="44735"/>
                  </a:cubicBezTo>
                  <a:cubicBezTo>
                    <a:pt x="82676" y="84077"/>
                    <a:pt x="73900" y="96106"/>
                    <a:pt x="33446" y="10573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19" name="Freeform: Shape 118">
              <a:extLst>
                <a:ext uri="{FF2B5EF4-FFF2-40B4-BE49-F238E27FC236}">
                  <a16:creationId xmlns:a16="http://schemas.microsoft.com/office/drawing/2014/main" id="{7375D2C7-2164-2B4A-0544-7E5E13741C99}"/>
                </a:ext>
              </a:extLst>
            </p:cNvPr>
            <p:cNvSpPr/>
            <p:nvPr/>
          </p:nvSpPr>
          <p:spPr>
            <a:xfrm>
              <a:off x="-4177515" y="2545850"/>
              <a:ext cx="116749" cy="133674"/>
            </a:xfrm>
            <a:custGeom>
              <a:avLst/>
              <a:gdLst>
                <a:gd name="connsiteX0" fmla="*/ 5608 w 116749"/>
                <a:gd name="connsiteY0" fmla="*/ 128770 h 133674"/>
                <a:gd name="connsiteX1" fmla="*/ 55053 w 116749"/>
                <a:gd name="connsiteY1" fmla="*/ 98932 h 133674"/>
                <a:gd name="connsiteX2" fmla="*/ 56037 w 116749"/>
                <a:gd name="connsiteY2" fmla="*/ 33391 h 133674"/>
                <a:gd name="connsiteX3" fmla="*/ 0 w 116749"/>
                <a:gd name="connsiteY3" fmla="*/ 0 h 133674"/>
                <a:gd name="connsiteX4" fmla="*/ 108478 w 116749"/>
                <a:gd name="connsiteY4" fmla="*/ 49701 h 133674"/>
                <a:gd name="connsiteX5" fmla="*/ 110019 w 116749"/>
                <a:gd name="connsiteY5" fmla="*/ 93409 h 133674"/>
                <a:gd name="connsiteX6" fmla="*/ 5608 w 116749"/>
                <a:gd name="connsiteY6" fmla="*/ 128727 h 1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749" h="133674">
                  <a:moveTo>
                    <a:pt x="5608" y="128770"/>
                  </a:moveTo>
                  <a:cubicBezTo>
                    <a:pt x="23802" y="117939"/>
                    <a:pt x="40455" y="109848"/>
                    <a:pt x="55053" y="98932"/>
                  </a:cubicBezTo>
                  <a:cubicBezTo>
                    <a:pt x="83906" y="77399"/>
                    <a:pt x="84676" y="55052"/>
                    <a:pt x="56037" y="33391"/>
                  </a:cubicBezTo>
                  <a:cubicBezTo>
                    <a:pt x="38871" y="20420"/>
                    <a:pt x="18451" y="11815"/>
                    <a:pt x="0" y="0"/>
                  </a:cubicBezTo>
                  <a:cubicBezTo>
                    <a:pt x="41182" y="5137"/>
                    <a:pt x="80181" y="15968"/>
                    <a:pt x="108478" y="49701"/>
                  </a:cubicBezTo>
                  <a:cubicBezTo>
                    <a:pt x="119566" y="62886"/>
                    <a:pt x="118923" y="78340"/>
                    <a:pt x="110019" y="93409"/>
                  </a:cubicBezTo>
                  <a:cubicBezTo>
                    <a:pt x="90498" y="126458"/>
                    <a:pt x="45977" y="142511"/>
                    <a:pt x="5608" y="12872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0" name="Freeform: Shape 119">
              <a:extLst>
                <a:ext uri="{FF2B5EF4-FFF2-40B4-BE49-F238E27FC236}">
                  <a16:creationId xmlns:a16="http://schemas.microsoft.com/office/drawing/2014/main" id="{9DBA452F-2CC9-6D56-38ED-8584DD7EC7BC}"/>
                </a:ext>
              </a:extLst>
            </p:cNvPr>
            <p:cNvSpPr/>
            <p:nvPr/>
          </p:nvSpPr>
          <p:spPr>
            <a:xfrm>
              <a:off x="-5680846" y="1073820"/>
              <a:ext cx="137668" cy="165456"/>
            </a:xfrm>
            <a:custGeom>
              <a:avLst/>
              <a:gdLst>
                <a:gd name="connsiteX0" fmla="*/ 1549 w 137668"/>
                <a:gd name="connsiteY0" fmla="*/ 2355 h 165456"/>
                <a:gd name="connsiteX1" fmla="*/ 29717 w 137668"/>
                <a:gd name="connsiteY1" fmla="*/ 47518 h 165456"/>
                <a:gd name="connsiteX2" fmla="*/ 33313 w 137668"/>
                <a:gd name="connsiteY2" fmla="*/ 45335 h 165456"/>
                <a:gd name="connsiteX3" fmla="*/ 15505 w 137668"/>
                <a:gd name="connsiteY3" fmla="*/ 3082 h 165456"/>
                <a:gd name="connsiteX4" fmla="*/ 21113 w 137668"/>
                <a:gd name="connsiteY4" fmla="*/ 0 h 165456"/>
                <a:gd name="connsiteX5" fmla="*/ 41447 w 137668"/>
                <a:gd name="connsiteY5" fmla="*/ 23417 h 165456"/>
                <a:gd name="connsiteX6" fmla="*/ 87681 w 137668"/>
                <a:gd name="connsiteY6" fmla="*/ 52955 h 165456"/>
                <a:gd name="connsiteX7" fmla="*/ 130661 w 137668"/>
                <a:gd name="connsiteY7" fmla="*/ 165457 h 165456"/>
                <a:gd name="connsiteX8" fmla="*/ 125096 w 137668"/>
                <a:gd name="connsiteY8" fmla="*/ 143025 h 165456"/>
                <a:gd name="connsiteX9" fmla="*/ 74838 w 137668"/>
                <a:gd name="connsiteY9" fmla="*/ 82193 h 165456"/>
                <a:gd name="connsiteX10" fmla="*/ 20770 w 137668"/>
                <a:gd name="connsiteY10" fmla="*/ 53126 h 165456"/>
                <a:gd name="connsiteX11" fmla="*/ 1506 w 137668"/>
                <a:gd name="connsiteY11" fmla="*/ 2355 h 165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668" h="165456">
                  <a:moveTo>
                    <a:pt x="1549" y="2355"/>
                  </a:moveTo>
                  <a:cubicBezTo>
                    <a:pt x="11695" y="18622"/>
                    <a:pt x="20727" y="33049"/>
                    <a:pt x="29717" y="47518"/>
                  </a:cubicBezTo>
                  <a:cubicBezTo>
                    <a:pt x="30916" y="46790"/>
                    <a:pt x="32115" y="46063"/>
                    <a:pt x="33313" y="45335"/>
                  </a:cubicBezTo>
                  <a:cubicBezTo>
                    <a:pt x="27363" y="31251"/>
                    <a:pt x="21455" y="17166"/>
                    <a:pt x="15505" y="3082"/>
                  </a:cubicBezTo>
                  <a:cubicBezTo>
                    <a:pt x="17388" y="2055"/>
                    <a:pt x="19229" y="1027"/>
                    <a:pt x="21113" y="0"/>
                  </a:cubicBezTo>
                  <a:cubicBezTo>
                    <a:pt x="27834" y="7920"/>
                    <a:pt x="33399" y="17338"/>
                    <a:pt x="41447" y="23417"/>
                  </a:cubicBezTo>
                  <a:cubicBezTo>
                    <a:pt x="56002" y="34418"/>
                    <a:pt x="71242" y="45292"/>
                    <a:pt x="87681" y="52955"/>
                  </a:cubicBezTo>
                  <a:cubicBezTo>
                    <a:pt x="131089" y="73203"/>
                    <a:pt x="148684" y="113615"/>
                    <a:pt x="130661" y="165457"/>
                  </a:cubicBezTo>
                  <a:cubicBezTo>
                    <a:pt x="128050" y="155183"/>
                    <a:pt x="125952" y="149189"/>
                    <a:pt x="125096" y="143025"/>
                  </a:cubicBezTo>
                  <a:cubicBezTo>
                    <a:pt x="120772" y="112374"/>
                    <a:pt x="102792" y="93880"/>
                    <a:pt x="74838" y="82193"/>
                  </a:cubicBezTo>
                  <a:cubicBezTo>
                    <a:pt x="56002" y="74316"/>
                    <a:pt x="37337" y="64898"/>
                    <a:pt x="20770" y="53126"/>
                  </a:cubicBezTo>
                  <a:cubicBezTo>
                    <a:pt x="4588" y="41610"/>
                    <a:pt x="-3588" y="24315"/>
                    <a:pt x="1506" y="235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1" name="Freeform: Shape 120">
              <a:extLst>
                <a:ext uri="{FF2B5EF4-FFF2-40B4-BE49-F238E27FC236}">
                  <a16:creationId xmlns:a16="http://schemas.microsoft.com/office/drawing/2014/main" id="{D4FC28D4-4B88-35C3-CB4C-7E49AD8434AE}"/>
                </a:ext>
              </a:extLst>
            </p:cNvPr>
            <p:cNvSpPr/>
            <p:nvPr/>
          </p:nvSpPr>
          <p:spPr>
            <a:xfrm>
              <a:off x="-4795895" y="2413014"/>
              <a:ext cx="101889" cy="122344"/>
            </a:xfrm>
            <a:custGeom>
              <a:avLst/>
              <a:gdLst>
                <a:gd name="connsiteX0" fmla="*/ 93628 w 101889"/>
                <a:gd name="connsiteY0" fmla="*/ 80267 h 122344"/>
                <a:gd name="connsiteX1" fmla="*/ 101590 w 101889"/>
                <a:gd name="connsiteY1" fmla="*/ 108478 h 122344"/>
                <a:gd name="connsiteX2" fmla="*/ 79201 w 101889"/>
                <a:gd name="connsiteY2" fmla="*/ 106338 h 122344"/>
                <a:gd name="connsiteX3" fmla="*/ 101890 w 101889"/>
                <a:gd name="connsiteY3" fmla="*/ 122134 h 122344"/>
                <a:gd name="connsiteX4" fmla="*/ 818 w 101889"/>
                <a:gd name="connsiteY4" fmla="*/ 17637 h 122344"/>
                <a:gd name="connsiteX5" fmla="*/ 10064 w 101889"/>
                <a:gd name="connsiteY5" fmla="*/ 0 h 122344"/>
                <a:gd name="connsiteX6" fmla="*/ 27445 w 101889"/>
                <a:gd name="connsiteY6" fmla="*/ 12843 h 122344"/>
                <a:gd name="connsiteX7" fmla="*/ 93628 w 101889"/>
                <a:gd name="connsiteY7" fmla="*/ 80310 h 12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889" h="122344">
                  <a:moveTo>
                    <a:pt x="93628" y="80267"/>
                  </a:moveTo>
                  <a:cubicBezTo>
                    <a:pt x="75348" y="94437"/>
                    <a:pt x="96881" y="97904"/>
                    <a:pt x="101590" y="108478"/>
                  </a:cubicBezTo>
                  <a:cubicBezTo>
                    <a:pt x="94997" y="107836"/>
                    <a:pt x="89603" y="107322"/>
                    <a:pt x="79201" y="106338"/>
                  </a:cubicBezTo>
                  <a:cubicBezTo>
                    <a:pt x="89518" y="113530"/>
                    <a:pt x="95639" y="117810"/>
                    <a:pt x="101890" y="122134"/>
                  </a:cubicBezTo>
                  <a:cubicBezTo>
                    <a:pt x="48978" y="126287"/>
                    <a:pt x="-7487" y="68152"/>
                    <a:pt x="818" y="17637"/>
                  </a:cubicBezTo>
                  <a:cubicBezTo>
                    <a:pt x="1845" y="11430"/>
                    <a:pt x="6896" y="5865"/>
                    <a:pt x="10064" y="0"/>
                  </a:cubicBezTo>
                  <a:cubicBezTo>
                    <a:pt x="15972" y="4238"/>
                    <a:pt x="23977" y="7149"/>
                    <a:pt x="27445" y="12843"/>
                  </a:cubicBezTo>
                  <a:cubicBezTo>
                    <a:pt x="53644" y="55994"/>
                    <a:pt x="53344" y="56165"/>
                    <a:pt x="93628" y="8031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2" name="Freeform: Shape 121">
              <a:extLst>
                <a:ext uri="{FF2B5EF4-FFF2-40B4-BE49-F238E27FC236}">
                  <a16:creationId xmlns:a16="http://schemas.microsoft.com/office/drawing/2014/main" id="{0383A661-5F51-D5C3-F6F5-7C81B3679E9E}"/>
                </a:ext>
              </a:extLst>
            </p:cNvPr>
            <p:cNvSpPr/>
            <p:nvPr/>
          </p:nvSpPr>
          <p:spPr>
            <a:xfrm>
              <a:off x="-3636792" y="463922"/>
              <a:ext cx="151926" cy="50432"/>
            </a:xfrm>
            <a:custGeom>
              <a:avLst/>
              <a:gdLst>
                <a:gd name="connsiteX0" fmla="*/ 151883 w 151926"/>
                <a:gd name="connsiteY0" fmla="*/ 38526 h 50432"/>
                <a:gd name="connsiteX1" fmla="*/ 132234 w 151926"/>
                <a:gd name="connsiteY1" fmla="*/ 33218 h 50432"/>
                <a:gd name="connsiteX2" fmla="*/ 133176 w 151926"/>
                <a:gd name="connsiteY2" fmla="*/ 40067 h 50432"/>
                <a:gd name="connsiteX3" fmla="*/ 74485 w 151926"/>
                <a:gd name="connsiteY3" fmla="*/ 47730 h 50432"/>
                <a:gd name="connsiteX4" fmla="*/ 17891 w 151926"/>
                <a:gd name="connsiteY4" fmla="*/ 39126 h 50432"/>
                <a:gd name="connsiteX5" fmla="*/ 1752 w 151926"/>
                <a:gd name="connsiteY5" fmla="*/ 983 h 50432"/>
                <a:gd name="connsiteX6" fmla="*/ 25511 w 151926"/>
                <a:gd name="connsiteY6" fmla="*/ 14039 h 50432"/>
                <a:gd name="connsiteX7" fmla="*/ 55863 w 151926"/>
                <a:gd name="connsiteY7" fmla="*/ 6933 h 50432"/>
                <a:gd name="connsiteX8" fmla="*/ 115796 w 151926"/>
                <a:gd name="connsiteY8" fmla="*/ 469 h 50432"/>
                <a:gd name="connsiteX9" fmla="*/ 151926 w 151926"/>
                <a:gd name="connsiteY9" fmla="*/ 38526 h 50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926" h="50432">
                  <a:moveTo>
                    <a:pt x="151883" y="38526"/>
                  </a:moveTo>
                  <a:cubicBezTo>
                    <a:pt x="143065" y="36172"/>
                    <a:pt x="137799" y="34716"/>
                    <a:pt x="132234" y="33218"/>
                  </a:cubicBezTo>
                  <a:cubicBezTo>
                    <a:pt x="132791" y="37328"/>
                    <a:pt x="133261" y="40924"/>
                    <a:pt x="133176" y="40067"/>
                  </a:cubicBezTo>
                  <a:cubicBezTo>
                    <a:pt x="112713" y="42636"/>
                    <a:pt x="93363" y="43920"/>
                    <a:pt x="74485" y="47730"/>
                  </a:cubicBezTo>
                  <a:cubicBezTo>
                    <a:pt x="54193" y="51797"/>
                    <a:pt x="35015" y="52910"/>
                    <a:pt x="17891" y="39126"/>
                  </a:cubicBezTo>
                  <a:cubicBezTo>
                    <a:pt x="3293" y="27396"/>
                    <a:pt x="-3471" y="13098"/>
                    <a:pt x="1752" y="983"/>
                  </a:cubicBezTo>
                  <a:cubicBezTo>
                    <a:pt x="8302" y="4836"/>
                    <a:pt x="16479" y="13012"/>
                    <a:pt x="25511" y="14039"/>
                  </a:cubicBezTo>
                  <a:cubicBezTo>
                    <a:pt x="35229" y="15110"/>
                    <a:pt x="45546" y="8560"/>
                    <a:pt x="55863" y="6933"/>
                  </a:cubicBezTo>
                  <a:cubicBezTo>
                    <a:pt x="75769" y="3808"/>
                    <a:pt x="96275" y="-1629"/>
                    <a:pt x="115796" y="469"/>
                  </a:cubicBezTo>
                  <a:cubicBezTo>
                    <a:pt x="133090" y="2310"/>
                    <a:pt x="147003" y="15409"/>
                    <a:pt x="151926" y="3852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3" name="Freeform: Shape 122">
              <a:extLst>
                <a:ext uri="{FF2B5EF4-FFF2-40B4-BE49-F238E27FC236}">
                  <a16:creationId xmlns:a16="http://schemas.microsoft.com/office/drawing/2014/main" id="{651DD2B8-214C-C34D-9078-5ED8517501EA}"/>
                </a:ext>
              </a:extLst>
            </p:cNvPr>
            <p:cNvSpPr/>
            <p:nvPr/>
          </p:nvSpPr>
          <p:spPr>
            <a:xfrm>
              <a:off x="-6512666" y="1973451"/>
              <a:ext cx="43860" cy="236819"/>
            </a:xfrm>
            <a:custGeom>
              <a:avLst/>
              <a:gdLst>
                <a:gd name="connsiteX0" fmla="*/ 17643 w 43860"/>
                <a:gd name="connsiteY0" fmla="*/ 236819 h 236819"/>
                <a:gd name="connsiteX1" fmla="*/ 8610 w 43860"/>
                <a:gd name="connsiteY1" fmla="*/ 117596 h 236819"/>
                <a:gd name="connsiteX2" fmla="*/ 16787 w 43860"/>
                <a:gd name="connsiteY2" fmla="*/ 148847 h 236819"/>
                <a:gd name="connsiteX3" fmla="*/ 16787 w 43860"/>
                <a:gd name="connsiteY3" fmla="*/ 0 h 236819"/>
                <a:gd name="connsiteX4" fmla="*/ 43286 w 43860"/>
                <a:gd name="connsiteY4" fmla="*/ 53383 h 236819"/>
                <a:gd name="connsiteX5" fmla="*/ 40246 w 43860"/>
                <a:gd name="connsiteY5" fmla="*/ 112630 h 236819"/>
                <a:gd name="connsiteX6" fmla="*/ 17643 w 43860"/>
                <a:gd name="connsiteY6" fmla="*/ 236819 h 2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0" h="236819">
                  <a:moveTo>
                    <a:pt x="17643" y="236819"/>
                  </a:moveTo>
                  <a:cubicBezTo>
                    <a:pt x="10408" y="200646"/>
                    <a:pt x="-12238" y="162160"/>
                    <a:pt x="8610" y="117596"/>
                  </a:cubicBezTo>
                  <a:cubicBezTo>
                    <a:pt x="11393" y="128213"/>
                    <a:pt x="14175" y="138830"/>
                    <a:pt x="16787" y="148847"/>
                  </a:cubicBezTo>
                  <a:lnTo>
                    <a:pt x="16787" y="0"/>
                  </a:lnTo>
                  <a:cubicBezTo>
                    <a:pt x="36308" y="15411"/>
                    <a:pt x="41873" y="34333"/>
                    <a:pt x="43286" y="53383"/>
                  </a:cubicBezTo>
                  <a:cubicBezTo>
                    <a:pt x="44741" y="72989"/>
                    <a:pt x="43328" y="93152"/>
                    <a:pt x="40246" y="112630"/>
                  </a:cubicBezTo>
                  <a:cubicBezTo>
                    <a:pt x="33525" y="155097"/>
                    <a:pt x="24963" y="197264"/>
                    <a:pt x="17643" y="23681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4" name="Freeform: Shape 123">
              <a:extLst>
                <a:ext uri="{FF2B5EF4-FFF2-40B4-BE49-F238E27FC236}">
                  <a16:creationId xmlns:a16="http://schemas.microsoft.com/office/drawing/2014/main" id="{2DE1DFF4-A560-B7CA-517F-B1855D5DC7D8}"/>
                </a:ext>
              </a:extLst>
            </p:cNvPr>
            <p:cNvSpPr/>
            <p:nvPr/>
          </p:nvSpPr>
          <p:spPr>
            <a:xfrm>
              <a:off x="-5886425" y="306668"/>
              <a:ext cx="119925" cy="97704"/>
            </a:xfrm>
            <a:custGeom>
              <a:avLst/>
              <a:gdLst>
                <a:gd name="connsiteX0" fmla="*/ 10249 w 119925"/>
                <a:gd name="connsiteY0" fmla="*/ 97705 h 97704"/>
                <a:gd name="connsiteX1" fmla="*/ 17 w 119925"/>
                <a:gd name="connsiteY1" fmla="*/ 34861 h 97704"/>
                <a:gd name="connsiteX2" fmla="*/ 13117 w 119925"/>
                <a:gd name="connsiteY2" fmla="*/ 15597 h 97704"/>
                <a:gd name="connsiteX3" fmla="*/ 85978 w 119925"/>
                <a:gd name="connsiteY3" fmla="*/ 657 h 97704"/>
                <a:gd name="connsiteX4" fmla="*/ 108838 w 119925"/>
                <a:gd name="connsiteY4" fmla="*/ 16111 h 97704"/>
                <a:gd name="connsiteX5" fmla="*/ 119925 w 119925"/>
                <a:gd name="connsiteY5" fmla="*/ 72790 h 97704"/>
                <a:gd name="connsiteX6" fmla="*/ 10206 w 119925"/>
                <a:gd name="connsiteY6" fmla="*/ 97662 h 97704"/>
                <a:gd name="connsiteX7" fmla="*/ 8322 w 119925"/>
                <a:gd name="connsiteY7" fmla="*/ 31437 h 97704"/>
                <a:gd name="connsiteX8" fmla="*/ 17826 w 119925"/>
                <a:gd name="connsiteY8" fmla="*/ 85975 h 97704"/>
                <a:gd name="connsiteX9" fmla="*/ 54684 w 119925"/>
                <a:gd name="connsiteY9" fmla="*/ 51899 h 97704"/>
                <a:gd name="connsiteX10" fmla="*/ 8279 w 119925"/>
                <a:gd name="connsiteY10" fmla="*/ 31437 h 97704"/>
                <a:gd name="connsiteX11" fmla="*/ 21550 w 119925"/>
                <a:gd name="connsiteY11" fmla="*/ 24416 h 97704"/>
                <a:gd name="connsiteX12" fmla="*/ 84351 w 119925"/>
                <a:gd name="connsiteY12" fmla="*/ 11958 h 97704"/>
                <a:gd name="connsiteX13" fmla="*/ 21550 w 119925"/>
                <a:gd name="connsiteY13" fmla="*/ 24416 h 97704"/>
                <a:gd name="connsiteX14" fmla="*/ 108709 w 119925"/>
                <a:gd name="connsiteY14" fmla="*/ 62173 h 97704"/>
                <a:gd name="connsiteX15" fmla="*/ 101432 w 119925"/>
                <a:gd name="connsiteY15" fmla="*/ 21077 h 97704"/>
                <a:gd name="connsiteX16" fmla="*/ 71637 w 119925"/>
                <a:gd name="connsiteY16" fmla="*/ 46548 h 97704"/>
                <a:gd name="connsiteX17" fmla="*/ 108709 w 119925"/>
                <a:gd name="connsiteY17" fmla="*/ 62173 h 97704"/>
                <a:gd name="connsiteX18" fmla="*/ 94925 w 119925"/>
                <a:gd name="connsiteY18" fmla="*/ 68552 h 97704"/>
                <a:gd name="connsiteX19" fmla="*/ 37561 w 119925"/>
                <a:gd name="connsiteY19" fmla="*/ 82936 h 97704"/>
                <a:gd name="connsiteX20" fmla="*/ 94925 w 119925"/>
                <a:gd name="connsiteY20" fmla="*/ 68552 h 9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9925" h="97704">
                  <a:moveTo>
                    <a:pt x="10249" y="97705"/>
                  </a:moveTo>
                  <a:cubicBezTo>
                    <a:pt x="6267" y="75102"/>
                    <a:pt x="1430" y="55110"/>
                    <a:pt x="17" y="34861"/>
                  </a:cubicBezTo>
                  <a:cubicBezTo>
                    <a:pt x="-411" y="28526"/>
                    <a:pt x="7166" y="17224"/>
                    <a:pt x="13117" y="15597"/>
                  </a:cubicBezTo>
                  <a:cubicBezTo>
                    <a:pt x="36962" y="9047"/>
                    <a:pt x="61662" y="5537"/>
                    <a:pt x="85978" y="657"/>
                  </a:cubicBezTo>
                  <a:cubicBezTo>
                    <a:pt x="99120" y="-1997"/>
                    <a:pt x="106355" y="3439"/>
                    <a:pt x="108838" y="16111"/>
                  </a:cubicBezTo>
                  <a:cubicBezTo>
                    <a:pt x="112391" y="34133"/>
                    <a:pt x="115901" y="52156"/>
                    <a:pt x="119925" y="72790"/>
                  </a:cubicBezTo>
                  <a:cubicBezTo>
                    <a:pt x="83281" y="81095"/>
                    <a:pt x="47835" y="89143"/>
                    <a:pt x="10206" y="97662"/>
                  </a:cubicBezTo>
                  <a:close/>
                  <a:moveTo>
                    <a:pt x="8322" y="31437"/>
                  </a:moveTo>
                  <a:cubicBezTo>
                    <a:pt x="11661" y="50529"/>
                    <a:pt x="14358" y="65983"/>
                    <a:pt x="17826" y="85975"/>
                  </a:cubicBezTo>
                  <a:cubicBezTo>
                    <a:pt x="31568" y="73304"/>
                    <a:pt x="42013" y="63586"/>
                    <a:pt x="54684" y="51899"/>
                  </a:cubicBezTo>
                  <a:cubicBezTo>
                    <a:pt x="38246" y="44664"/>
                    <a:pt x="25103" y="38842"/>
                    <a:pt x="8279" y="31437"/>
                  </a:cubicBezTo>
                  <a:close/>
                  <a:moveTo>
                    <a:pt x="21550" y="24416"/>
                  </a:moveTo>
                  <a:cubicBezTo>
                    <a:pt x="62176" y="50058"/>
                    <a:pt x="62005" y="49973"/>
                    <a:pt x="84351" y="11958"/>
                  </a:cubicBezTo>
                  <a:cubicBezTo>
                    <a:pt x="63075" y="16196"/>
                    <a:pt x="43511" y="20049"/>
                    <a:pt x="21550" y="24416"/>
                  </a:cubicBezTo>
                  <a:close/>
                  <a:moveTo>
                    <a:pt x="108709" y="62173"/>
                  </a:moveTo>
                  <a:cubicBezTo>
                    <a:pt x="105927" y="46505"/>
                    <a:pt x="103744" y="34091"/>
                    <a:pt x="101432" y="21077"/>
                  </a:cubicBezTo>
                  <a:cubicBezTo>
                    <a:pt x="90772" y="30195"/>
                    <a:pt x="82082" y="37601"/>
                    <a:pt x="71637" y="46548"/>
                  </a:cubicBezTo>
                  <a:cubicBezTo>
                    <a:pt x="85036" y="52199"/>
                    <a:pt x="95182" y="56480"/>
                    <a:pt x="108709" y="62173"/>
                  </a:cubicBezTo>
                  <a:close/>
                  <a:moveTo>
                    <a:pt x="94925" y="68552"/>
                  </a:moveTo>
                  <a:cubicBezTo>
                    <a:pt x="67356" y="52370"/>
                    <a:pt x="61619" y="53783"/>
                    <a:pt x="37561" y="82936"/>
                  </a:cubicBezTo>
                  <a:cubicBezTo>
                    <a:pt x="57510" y="77927"/>
                    <a:pt x="75704" y="73389"/>
                    <a:pt x="94925" y="6855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5" name="Freeform: Shape 124">
              <a:extLst>
                <a:ext uri="{FF2B5EF4-FFF2-40B4-BE49-F238E27FC236}">
                  <a16:creationId xmlns:a16="http://schemas.microsoft.com/office/drawing/2014/main" id="{67F2A3E9-DECE-0843-5654-DF5231BADD45}"/>
                </a:ext>
              </a:extLst>
            </p:cNvPr>
            <p:cNvSpPr/>
            <p:nvPr/>
          </p:nvSpPr>
          <p:spPr>
            <a:xfrm>
              <a:off x="-4037830" y="257924"/>
              <a:ext cx="119495" cy="178171"/>
            </a:xfrm>
            <a:custGeom>
              <a:avLst/>
              <a:gdLst>
                <a:gd name="connsiteX0" fmla="*/ 53768 w 119495"/>
                <a:gd name="connsiteY0" fmla="*/ 139258 h 178171"/>
                <a:gd name="connsiteX1" fmla="*/ 3724 w 119495"/>
                <a:gd name="connsiteY1" fmla="*/ 178171 h 178171"/>
                <a:gd name="connsiteX2" fmla="*/ 0 w 119495"/>
                <a:gd name="connsiteY2" fmla="*/ 175688 h 178171"/>
                <a:gd name="connsiteX3" fmla="*/ 31636 w 119495"/>
                <a:gd name="connsiteY3" fmla="*/ 130953 h 178171"/>
                <a:gd name="connsiteX4" fmla="*/ 72347 w 119495"/>
                <a:gd name="connsiteY4" fmla="*/ 78897 h 178171"/>
                <a:gd name="connsiteX5" fmla="*/ 91355 w 119495"/>
                <a:gd name="connsiteY5" fmla="*/ 0 h 178171"/>
                <a:gd name="connsiteX6" fmla="*/ 119394 w 119495"/>
                <a:gd name="connsiteY6" fmla="*/ 44050 h 178171"/>
                <a:gd name="connsiteX7" fmla="*/ 62544 w 119495"/>
                <a:gd name="connsiteY7" fmla="*/ 142425 h 178171"/>
                <a:gd name="connsiteX8" fmla="*/ 77912 w 119495"/>
                <a:gd name="connsiteY8" fmla="*/ 122477 h 178171"/>
                <a:gd name="connsiteX9" fmla="*/ 104882 w 119495"/>
                <a:gd name="connsiteY9" fmla="*/ 47133 h 178171"/>
                <a:gd name="connsiteX10" fmla="*/ 53811 w 119495"/>
                <a:gd name="connsiteY10" fmla="*/ 139258 h 17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495" h="178171">
                  <a:moveTo>
                    <a:pt x="53768" y="139258"/>
                  </a:moveTo>
                  <a:lnTo>
                    <a:pt x="3724" y="178171"/>
                  </a:lnTo>
                  <a:cubicBezTo>
                    <a:pt x="2483" y="177358"/>
                    <a:pt x="1242" y="176501"/>
                    <a:pt x="0" y="175688"/>
                  </a:cubicBezTo>
                  <a:cubicBezTo>
                    <a:pt x="10531" y="160748"/>
                    <a:pt x="20634" y="145551"/>
                    <a:pt x="31636" y="130953"/>
                  </a:cubicBezTo>
                  <a:cubicBezTo>
                    <a:pt x="44907" y="113358"/>
                    <a:pt x="59804" y="96962"/>
                    <a:pt x="72347" y="78897"/>
                  </a:cubicBezTo>
                  <a:cubicBezTo>
                    <a:pt x="91996" y="50515"/>
                    <a:pt x="93324" y="42167"/>
                    <a:pt x="91355" y="0"/>
                  </a:cubicBezTo>
                  <a:cubicBezTo>
                    <a:pt x="111560" y="8562"/>
                    <a:pt x="118624" y="25643"/>
                    <a:pt x="119394" y="44050"/>
                  </a:cubicBezTo>
                  <a:cubicBezTo>
                    <a:pt x="121235" y="88229"/>
                    <a:pt x="97776" y="119009"/>
                    <a:pt x="62544" y="142425"/>
                  </a:cubicBezTo>
                  <a:cubicBezTo>
                    <a:pt x="67681" y="135747"/>
                    <a:pt x="72647" y="128983"/>
                    <a:pt x="77912" y="122477"/>
                  </a:cubicBezTo>
                  <a:cubicBezTo>
                    <a:pt x="95721" y="100601"/>
                    <a:pt x="108992" y="77142"/>
                    <a:pt x="104882" y="47133"/>
                  </a:cubicBezTo>
                  <a:cubicBezTo>
                    <a:pt x="100344" y="84890"/>
                    <a:pt x="79796" y="113615"/>
                    <a:pt x="53811" y="13925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6" name="Freeform: Shape 125">
              <a:extLst>
                <a:ext uri="{FF2B5EF4-FFF2-40B4-BE49-F238E27FC236}">
                  <a16:creationId xmlns:a16="http://schemas.microsoft.com/office/drawing/2014/main" id="{6C862C8E-23F8-0BDE-6A80-84F869B2620E}"/>
                </a:ext>
              </a:extLst>
            </p:cNvPr>
            <p:cNvSpPr/>
            <p:nvPr/>
          </p:nvSpPr>
          <p:spPr>
            <a:xfrm>
              <a:off x="-5290848" y="402490"/>
              <a:ext cx="155353" cy="147947"/>
            </a:xfrm>
            <a:custGeom>
              <a:avLst/>
              <a:gdLst>
                <a:gd name="connsiteX0" fmla="*/ 150602 w 155353"/>
                <a:gd name="connsiteY0" fmla="*/ 147948 h 147947"/>
                <a:gd name="connsiteX1" fmla="*/ 0 w 155353"/>
                <a:gd name="connsiteY1" fmla="*/ 0 h 147947"/>
                <a:gd name="connsiteX2" fmla="*/ 111046 w 155353"/>
                <a:gd name="connsiteY2" fmla="*/ 97134 h 147947"/>
                <a:gd name="connsiteX3" fmla="*/ 109120 w 155353"/>
                <a:gd name="connsiteY3" fmla="*/ 100815 h 147947"/>
                <a:gd name="connsiteX4" fmla="*/ 93623 w 155353"/>
                <a:gd name="connsiteY4" fmla="*/ 98889 h 147947"/>
                <a:gd name="connsiteX5" fmla="*/ 155354 w 155353"/>
                <a:gd name="connsiteY5" fmla="*/ 142254 h 147947"/>
                <a:gd name="connsiteX6" fmla="*/ 150559 w 155353"/>
                <a:gd name="connsiteY6" fmla="*/ 147948 h 147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 h="147947">
                  <a:moveTo>
                    <a:pt x="150602" y="147948"/>
                  </a:moveTo>
                  <a:cubicBezTo>
                    <a:pt x="81380" y="118752"/>
                    <a:pt x="17466" y="83991"/>
                    <a:pt x="0" y="0"/>
                  </a:cubicBezTo>
                  <a:cubicBezTo>
                    <a:pt x="37030" y="32364"/>
                    <a:pt x="74060" y="64770"/>
                    <a:pt x="111046" y="97134"/>
                  </a:cubicBezTo>
                  <a:cubicBezTo>
                    <a:pt x="110404" y="98375"/>
                    <a:pt x="109762" y="99574"/>
                    <a:pt x="109120" y="100815"/>
                  </a:cubicBezTo>
                  <a:cubicBezTo>
                    <a:pt x="104325" y="100216"/>
                    <a:pt x="99531" y="99617"/>
                    <a:pt x="93623" y="98889"/>
                  </a:cubicBezTo>
                  <a:cubicBezTo>
                    <a:pt x="115028" y="113915"/>
                    <a:pt x="135191" y="128085"/>
                    <a:pt x="155354" y="142254"/>
                  </a:cubicBezTo>
                  <a:cubicBezTo>
                    <a:pt x="153770" y="144138"/>
                    <a:pt x="152143" y="146064"/>
                    <a:pt x="150559" y="14794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7" name="Freeform: Shape 126">
              <a:extLst>
                <a:ext uri="{FF2B5EF4-FFF2-40B4-BE49-F238E27FC236}">
                  <a16:creationId xmlns:a16="http://schemas.microsoft.com/office/drawing/2014/main" id="{88BC6CCB-5754-62E0-2F48-700300E5DA3B}"/>
                </a:ext>
              </a:extLst>
            </p:cNvPr>
            <p:cNvSpPr/>
            <p:nvPr/>
          </p:nvSpPr>
          <p:spPr>
            <a:xfrm>
              <a:off x="-4178757" y="954512"/>
              <a:ext cx="156295" cy="138691"/>
            </a:xfrm>
            <a:custGeom>
              <a:avLst/>
              <a:gdLst>
                <a:gd name="connsiteX0" fmla="*/ 48460 w 156295"/>
                <a:gd name="connsiteY0" fmla="*/ 61174 h 138691"/>
                <a:gd name="connsiteX1" fmla="*/ 41482 w 156295"/>
                <a:gd name="connsiteY1" fmla="*/ 75130 h 138691"/>
                <a:gd name="connsiteX2" fmla="*/ 0 w 156295"/>
                <a:gd name="connsiteY2" fmla="*/ 4367 h 138691"/>
                <a:gd name="connsiteX3" fmla="*/ 6507 w 156295"/>
                <a:gd name="connsiteY3" fmla="*/ 0 h 138691"/>
                <a:gd name="connsiteX4" fmla="*/ 156296 w 156295"/>
                <a:gd name="connsiteY4" fmla="*/ 136903 h 138691"/>
                <a:gd name="connsiteX5" fmla="*/ 151330 w 156295"/>
                <a:gd name="connsiteY5" fmla="*/ 138616 h 138691"/>
                <a:gd name="connsiteX6" fmla="*/ 89942 w 156295"/>
                <a:gd name="connsiteY6" fmla="*/ 95764 h 138691"/>
                <a:gd name="connsiteX7" fmla="*/ 91012 w 156295"/>
                <a:gd name="connsiteY7" fmla="*/ 109291 h 138691"/>
                <a:gd name="connsiteX8" fmla="*/ 87074 w 156295"/>
                <a:gd name="connsiteY8" fmla="*/ 111774 h 138691"/>
                <a:gd name="connsiteX9" fmla="*/ 48460 w 156295"/>
                <a:gd name="connsiteY9" fmla="*/ 61131 h 13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95" h="138691">
                  <a:moveTo>
                    <a:pt x="48460" y="61174"/>
                  </a:moveTo>
                  <a:cubicBezTo>
                    <a:pt x="47218" y="63700"/>
                    <a:pt x="45891" y="66354"/>
                    <a:pt x="41482" y="75130"/>
                  </a:cubicBezTo>
                  <a:cubicBezTo>
                    <a:pt x="26370" y="49359"/>
                    <a:pt x="13185" y="26884"/>
                    <a:pt x="0" y="4367"/>
                  </a:cubicBezTo>
                  <a:cubicBezTo>
                    <a:pt x="2183" y="2911"/>
                    <a:pt x="4324" y="1455"/>
                    <a:pt x="6507" y="0"/>
                  </a:cubicBezTo>
                  <a:cubicBezTo>
                    <a:pt x="57535" y="44093"/>
                    <a:pt x="123846" y="71363"/>
                    <a:pt x="156296" y="136903"/>
                  </a:cubicBezTo>
                  <a:cubicBezTo>
                    <a:pt x="153599" y="137845"/>
                    <a:pt x="151929" y="139001"/>
                    <a:pt x="151330" y="138616"/>
                  </a:cubicBezTo>
                  <a:cubicBezTo>
                    <a:pt x="131509" y="124959"/>
                    <a:pt x="111817" y="111132"/>
                    <a:pt x="89942" y="95764"/>
                  </a:cubicBezTo>
                  <a:cubicBezTo>
                    <a:pt x="90455" y="102142"/>
                    <a:pt x="90712" y="105738"/>
                    <a:pt x="91012" y="109291"/>
                  </a:cubicBezTo>
                  <a:cubicBezTo>
                    <a:pt x="89685" y="110105"/>
                    <a:pt x="88401" y="110961"/>
                    <a:pt x="87074" y="111774"/>
                  </a:cubicBezTo>
                  <a:cubicBezTo>
                    <a:pt x="74488" y="95250"/>
                    <a:pt x="61859" y="78726"/>
                    <a:pt x="48460" y="6113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8" name="Freeform: Shape 127">
              <a:extLst>
                <a:ext uri="{FF2B5EF4-FFF2-40B4-BE49-F238E27FC236}">
                  <a16:creationId xmlns:a16="http://schemas.microsoft.com/office/drawing/2014/main" id="{865BBECE-ACE7-9EFE-5CB8-DB0A7209A359}"/>
                </a:ext>
              </a:extLst>
            </p:cNvPr>
            <p:cNvSpPr/>
            <p:nvPr/>
          </p:nvSpPr>
          <p:spPr>
            <a:xfrm>
              <a:off x="-5304480" y="566893"/>
              <a:ext cx="185039" cy="50968"/>
            </a:xfrm>
            <a:custGeom>
              <a:avLst/>
              <a:gdLst>
                <a:gd name="connsiteX0" fmla="*/ 67271 w 185039"/>
                <a:gd name="connsiteY0" fmla="*/ 7389 h 50968"/>
                <a:gd name="connsiteX1" fmla="*/ 26046 w 185039"/>
                <a:gd name="connsiteY1" fmla="*/ 19289 h 50968"/>
                <a:gd name="connsiteX2" fmla="*/ 26774 w 185039"/>
                <a:gd name="connsiteY2" fmla="*/ 23570 h 50968"/>
                <a:gd name="connsiteX3" fmla="*/ 91459 w 185039"/>
                <a:gd name="connsiteY3" fmla="*/ 12825 h 50968"/>
                <a:gd name="connsiteX4" fmla="*/ 179559 w 185039"/>
                <a:gd name="connsiteY4" fmla="*/ 37612 h 50968"/>
                <a:gd name="connsiteX5" fmla="*/ 185039 w 185039"/>
                <a:gd name="connsiteY5" fmla="*/ 50968 h 50968"/>
                <a:gd name="connsiteX6" fmla="*/ 82255 w 185039"/>
                <a:gd name="connsiteY6" fmla="*/ 44761 h 50968"/>
                <a:gd name="connsiteX7" fmla="*/ 10293 w 185039"/>
                <a:gd name="connsiteY7" fmla="*/ 33288 h 50968"/>
                <a:gd name="connsiteX8" fmla="*/ 18 w 185039"/>
                <a:gd name="connsiteY8" fmla="*/ 19118 h 50968"/>
                <a:gd name="connsiteX9" fmla="*/ 11406 w 185039"/>
                <a:gd name="connsiteY9" fmla="*/ 8801 h 50968"/>
                <a:gd name="connsiteX10" fmla="*/ 67229 w 185039"/>
                <a:gd name="connsiteY10" fmla="*/ 7474 h 5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039" h="50968">
                  <a:moveTo>
                    <a:pt x="67271" y="7389"/>
                  </a:moveTo>
                  <a:cubicBezTo>
                    <a:pt x="50876" y="12098"/>
                    <a:pt x="38461" y="15694"/>
                    <a:pt x="26046" y="19289"/>
                  </a:cubicBezTo>
                  <a:cubicBezTo>
                    <a:pt x="26303" y="20702"/>
                    <a:pt x="26517" y="22115"/>
                    <a:pt x="26774" y="23570"/>
                  </a:cubicBezTo>
                  <a:cubicBezTo>
                    <a:pt x="48350" y="19974"/>
                    <a:pt x="69840" y="16036"/>
                    <a:pt x="91459" y="12825"/>
                  </a:cubicBezTo>
                  <a:cubicBezTo>
                    <a:pt x="124464" y="7902"/>
                    <a:pt x="155458" y="10856"/>
                    <a:pt x="179559" y="37612"/>
                  </a:cubicBezTo>
                  <a:cubicBezTo>
                    <a:pt x="182128" y="40437"/>
                    <a:pt x="183712" y="44162"/>
                    <a:pt x="185039" y="50968"/>
                  </a:cubicBezTo>
                  <a:cubicBezTo>
                    <a:pt x="151220" y="23956"/>
                    <a:pt x="116802" y="38468"/>
                    <a:pt x="82255" y="44761"/>
                  </a:cubicBezTo>
                  <a:cubicBezTo>
                    <a:pt x="57254" y="49341"/>
                    <a:pt x="32468" y="47244"/>
                    <a:pt x="10293" y="33288"/>
                  </a:cubicBezTo>
                  <a:cubicBezTo>
                    <a:pt x="5541" y="30291"/>
                    <a:pt x="789" y="24298"/>
                    <a:pt x="18" y="19118"/>
                  </a:cubicBezTo>
                  <a:cubicBezTo>
                    <a:pt x="-410" y="16207"/>
                    <a:pt x="6697" y="10257"/>
                    <a:pt x="11406" y="8801"/>
                  </a:cubicBezTo>
                  <a:cubicBezTo>
                    <a:pt x="28016" y="3621"/>
                    <a:pt x="44668" y="-7381"/>
                    <a:pt x="67229" y="747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29" name="Freeform: Shape 128">
              <a:extLst>
                <a:ext uri="{FF2B5EF4-FFF2-40B4-BE49-F238E27FC236}">
                  <a16:creationId xmlns:a16="http://schemas.microsoft.com/office/drawing/2014/main" id="{12F7339A-EA05-893F-3E3B-DB0150CE8DC7}"/>
                </a:ext>
              </a:extLst>
            </p:cNvPr>
            <p:cNvSpPr/>
            <p:nvPr/>
          </p:nvSpPr>
          <p:spPr>
            <a:xfrm>
              <a:off x="-5121879" y="745620"/>
              <a:ext cx="175386" cy="114241"/>
            </a:xfrm>
            <a:custGeom>
              <a:avLst/>
              <a:gdLst>
                <a:gd name="connsiteX0" fmla="*/ 173717 w 175386"/>
                <a:gd name="connsiteY0" fmla="*/ 114241 h 114241"/>
                <a:gd name="connsiteX1" fmla="*/ 127611 w 175386"/>
                <a:gd name="connsiteY1" fmla="*/ 74643 h 114241"/>
                <a:gd name="connsiteX2" fmla="*/ 85230 w 175386"/>
                <a:gd name="connsiteY2" fmla="*/ 46603 h 114241"/>
                <a:gd name="connsiteX3" fmla="*/ 16822 w 175386"/>
                <a:gd name="connsiteY3" fmla="*/ 63127 h 114241"/>
                <a:gd name="connsiteX4" fmla="*/ 18192 w 175386"/>
                <a:gd name="connsiteY4" fmla="*/ 8032 h 114241"/>
                <a:gd name="connsiteX5" fmla="*/ 113656 w 175386"/>
                <a:gd name="connsiteY5" fmla="*/ 41594 h 114241"/>
                <a:gd name="connsiteX6" fmla="*/ 136430 w 175386"/>
                <a:gd name="connsiteY6" fmla="*/ 66424 h 114241"/>
                <a:gd name="connsiteX7" fmla="*/ 175386 w 175386"/>
                <a:gd name="connsiteY7" fmla="*/ 113727 h 114241"/>
                <a:gd name="connsiteX8" fmla="*/ 173717 w 175386"/>
                <a:gd name="connsiteY8" fmla="*/ 114198 h 114241"/>
                <a:gd name="connsiteX9" fmla="*/ 11556 w 175386"/>
                <a:gd name="connsiteY9" fmla="*/ 42964 h 114241"/>
                <a:gd name="connsiteX10" fmla="*/ 54451 w 175386"/>
                <a:gd name="connsiteY10" fmla="*/ 19291 h 114241"/>
                <a:gd name="connsiteX11" fmla="*/ 11556 w 175386"/>
                <a:gd name="connsiteY11" fmla="*/ 42964 h 11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386" h="114241">
                  <a:moveTo>
                    <a:pt x="173717" y="114241"/>
                  </a:moveTo>
                  <a:cubicBezTo>
                    <a:pt x="158391" y="100970"/>
                    <a:pt x="143579" y="87057"/>
                    <a:pt x="127611" y="74643"/>
                  </a:cubicBezTo>
                  <a:cubicBezTo>
                    <a:pt x="114255" y="64240"/>
                    <a:pt x="100470" y="53624"/>
                    <a:pt x="85230" y="46603"/>
                  </a:cubicBezTo>
                  <a:cubicBezTo>
                    <a:pt x="51625" y="31106"/>
                    <a:pt x="37884" y="35301"/>
                    <a:pt x="16822" y="63127"/>
                  </a:cubicBezTo>
                  <a:cubicBezTo>
                    <a:pt x="-6167" y="48487"/>
                    <a:pt x="-5482" y="20746"/>
                    <a:pt x="18192" y="8032"/>
                  </a:cubicBezTo>
                  <a:cubicBezTo>
                    <a:pt x="53423" y="-10890"/>
                    <a:pt x="96232" y="4950"/>
                    <a:pt x="113656" y="41594"/>
                  </a:cubicBezTo>
                  <a:cubicBezTo>
                    <a:pt x="118279" y="51269"/>
                    <a:pt x="129110" y="57862"/>
                    <a:pt x="136430" y="66424"/>
                  </a:cubicBezTo>
                  <a:cubicBezTo>
                    <a:pt x="149658" y="81963"/>
                    <a:pt x="162415" y="97931"/>
                    <a:pt x="175386" y="113727"/>
                  </a:cubicBezTo>
                  <a:cubicBezTo>
                    <a:pt x="174830" y="113899"/>
                    <a:pt x="174273" y="114027"/>
                    <a:pt x="173717" y="114198"/>
                  </a:cubicBezTo>
                  <a:close/>
                  <a:moveTo>
                    <a:pt x="11556" y="42964"/>
                  </a:moveTo>
                  <a:cubicBezTo>
                    <a:pt x="25940" y="35045"/>
                    <a:pt x="40666" y="26911"/>
                    <a:pt x="54451" y="19291"/>
                  </a:cubicBezTo>
                  <a:cubicBezTo>
                    <a:pt x="29279" y="12570"/>
                    <a:pt x="15195" y="20746"/>
                    <a:pt x="11556" y="4296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0" name="Freeform: Shape 129">
              <a:extLst>
                <a:ext uri="{FF2B5EF4-FFF2-40B4-BE49-F238E27FC236}">
                  <a16:creationId xmlns:a16="http://schemas.microsoft.com/office/drawing/2014/main" id="{DBDFA1EA-FED9-FB26-FDE6-02FA86C1FC40}"/>
                </a:ext>
              </a:extLst>
            </p:cNvPr>
            <p:cNvSpPr/>
            <p:nvPr/>
          </p:nvSpPr>
          <p:spPr>
            <a:xfrm>
              <a:off x="-5098475" y="329457"/>
              <a:ext cx="172915" cy="227915"/>
            </a:xfrm>
            <a:custGeom>
              <a:avLst/>
              <a:gdLst>
                <a:gd name="connsiteX0" fmla="*/ 172915 w 172915"/>
                <a:gd name="connsiteY0" fmla="*/ 0 h 227915"/>
                <a:gd name="connsiteX1" fmla="*/ 96030 w 172915"/>
                <a:gd name="connsiteY1" fmla="*/ 102142 h 227915"/>
                <a:gd name="connsiteX2" fmla="*/ 7287 w 172915"/>
                <a:gd name="connsiteY2" fmla="*/ 227915 h 227915"/>
                <a:gd name="connsiteX3" fmla="*/ 21157 w 172915"/>
                <a:gd name="connsiteY3" fmla="*/ 143881 h 227915"/>
                <a:gd name="connsiteX4" fmla="*/ 67733 w 172915"/>
                <a:gd name="connsiteY4" fmla="*/ 96920 h 227915"/>
                <a:gd name="connsiteX5" fmla="*/ 153394 w 172915"/>
                <a:gd name="connsiteY5" fmla="*/ 17038 h 227915"/>
                <a:gd name="connsiteX6" fmla="*/ 172872 w 172915"/>
                <a:gd name="connsiteY6" fmla="*/ 0 h 22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915" h="227915">
                  <a:moveTo>
                    <a:pt x="172915" y="0"/>
                  </a:moveTo>
                  <a:cubicBezTo>
                    <a:pt x="158403" y="47390"/>
                    <a:pt x="144832" y="85318"/>
                    <a:pt x="96030" y="102142"/>
                  </a:cubicBezTo>
                  <a:cubicBezTo>
                    <a:pt x="39094" y="121749"/>
                    <a:pt x="8657" y="165628"/>
                    <a:pt x="7287" y="227915"/>
                  </a:cubicBezTo>
                  <a:cubicBezTo>
                    <a:pt x="-6069" y="204499"/>
                    <a:pt x="-846" y="169181"/>
                    <a:pt x="21157" y="143881"/>
                  </a:cubicBezTo>
                  <a:cubicBezTo>
                    <a:pt x="35584" y="127271"/>
                    <a:pt x="51766" y="112117"/>
                    <a:pt x="67733" y="96920"/>
                  </a:cubicBezTo>
                  <a:cubicBezTo>
                    <a:pt x="96030" y="70036"/>
                    <a:pt x="124755" y="43580"/>
                    <a:pt x="153394" y="17038"/>
                  </a:cubicBezTo>
                  <a:cubicBezTo>
                    <a:pt x="158360" y="12415"/>
                    <a:pt x="163626" y="8091"/>
                    <a:pt x="172872"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1" name="Freeform: Shape 130">
              <a:extLst>
                <a:ext uri="{FF2B5EF4-FFF2-40B4-BE49-F238E27FC236}">
                  <a16:creationId xmlns:a16="http://schemas.microsoft.com/office/drawing/2014/main" id="{7B3B4587-16B2-D0E6-FD35-E0F5933E35E8}"/>
                </a:ext>
              </a:extLst>
            </p:cNvPr>
            <p:cNvSpPr/>
            <p:nvPr/>
          </p:nvSpPr>
          <p:spPr>
            <a:xfrm>
              <a:off x="-6481195" y="2017758"/>
              <a:ext cx="62929" cy="194309"/>
            </a:xfrm>
            <a:custGeom>
              <a:avLst/>
              <a:gdLst>
                <a:gd name="connsiteX0" fmla="*/ 43 w 62929"/>
                <a:gd name="connsiteY0" fmla="*/ 194010 h 194309"/>
                <a:gd name="connsiteX1" fmla="*/ 28725 w 62929"/>
                <a:gd name="connsiteY1" fmla="*/ 76928 h 194309"/>
                <a:gd name="connsiteX2" fmla="*/ 19649 w 62929"/>
                <a:gd name="connsiteY2" fmla="*/ 81037 h 194309"/>
                <a:gd name="connsiteX3" fmla="*/ 43922 w 62929"/>
                <a:gd name="connsiteY3" fmla="*/ 0 h 194309"/>
                <a:gd name="connsiteX4" fmla="*/ 62929 w 62929"/>
                <a:gd name="connsiteY4" fmla="*/ 38400 h 194309"/>
                <a:gd name="connsiteX5" fmla="*/ 51970 w 62929"/>
                <a:gd name="connsiteY5" fmla="*/ 110576 h 194309"/>
                <a:gd name="connsiteX6" fmla="*/ 4366 w 62929"/>
                <a:gd name="connsiteY6" fmla="*/ 194310 h 194309"/>
                <a:gd name="connsiteX7" fmla="*/ 0 w 62929"/>
                <a:gd name="connsiteY7" fmla="*/ 193968 h 1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29" h="194309">
                  <a:moveTo>
                    <a:pt x="43" y="194010"/>
                  </a:moveTo>
                  <a:cubicBezTo>
                    <a:pt x="9589" y="155054"/>
                    <a:pt x="19136" y="116098"/>
                    <a:pt x="28725" y="76928"/>
                  </a:cubicBezTo>
                  <a:cubicBezTo>
                    <a:pt x="26370" y="77998"/>
                    <a:pt x="22946" y="79539"/>
                    <a:pt x="19649" y="81037"/>
                  </a:cubicBezTo>
                  <a:cubicBezTo>
                    <a:pt x="27055" y="56294"/>
                    <a:pt x="34461" y="31593"/>
                    <a:pt x="43922" y="0"/>
                  </a:cubicBezTo>
                  <a:cubicBezTo>
                    <a:pt x="51884" y="15240"/>
                    <a:pt x="63015" y="26884"/>
                    <a:pt x="62929" y="38400"/>
                  </a:cubicBezTo>
                  <a:cubicBezTo>
                    <a:pt x="62758" y="62630"/>
                    <a:pt x="60917" y="88529"/>
                    <a:pt x="51970" y="110576"/>
                  </a:cubicBezTo>
                  <a:cubicBezTo>
                    <a:pt x="39984" y="140071"/>
                    <a:pt x="20591" y="166527"/>
                    <a:pt x="4366" y="194310"/>
                  </a:cubicBezTo>
                  <a:cubicBezTo>
                    <a:pt x="2911" y="194182"/>
                    <a:pt x="1455" y="194096"/>
                    <a:pt x="0" y="19396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2" name="Freeform: Shape 131">
              <a:extLst>
                <a:ext uri="{FF2B5EF4-FFF2-40B4-BE49-F238E27FC236}">
                  <a16:creationId xmlns:a16="http://schemas.microsoft.com/office/drawing/2014/main" id="{31100B6E-DADE-8FE7-8934-51D6FA2445F3}"/>
                </a:ext>
              </a:extLst>
            </p:cNvPr>
            <p:cNvSpPr/>
            <p:nvPr/>
          </p:nvSpPr>
          <p:spPr>
            <a:xfrm>
              <a:off x="-4101914" y="652637"/>
              <a:ext cx="175003" cy="57392"/>
            </a:xfrm>
            <a:custGeom>
              <a:avLst/>
              <a:gdLst>
                <a:gd name="connsiteX0" fmla="*/ 37115 w 175003"/>
                <a:gd name="connsiteY0" fmla="*/ 18179 h 57392"/>
                <a:gd name="connsiteX1" fmla="*/ 175003 w 175003"/>
                <a:gd name="connsiteY1" fmla="*/ 37229 h 57392"/>
                <a:gd name="connsiteX2" fmla="*/ 126244 w 175003"/>
                <a:gd name="connsiteY2" fmla="*/ 42452 h 57392"/>
                <a:gd name="connsiteX3" fmla="*/ 53896 w 175003"/>
                <a:gd name="connsiteY3" fmla="*/ 44464 h 57392"/>
                <a:gd name="connsiteX4" fmla="*/ 0 w 175003"/>
                <a:gd name="connsiteY4" fmla="*/ 57392 h 57392"/>
                <a:gd name="connsiteX5" fmla="*/ 97604 w 175003"/>
                <a:gd name="connsiteY5" fmla="*/ 13085 h 57392"/>
                <a:gd name="connsiteX6" fmla="*/ 37158 w 175003"/>
                <a:gd name="connsiteY6" fmla="*/ 18179 h 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003" h="57392">
                  <a:moveTo>
                    <a:pt x="37115" y="18179"/>
                  </a:moveTo>
                  <a:cubicBezTo>
                    <a:pt x="70549" y="-9903"/>
                    <a:pt x="100430" y="-6864"/>
                    <a:pt x="175003" y="37229"/>
                  </a:cubicBezTo>
                  <a:cubicBezTo>
                    <a:pt x="158736" y="39027"/>
                    <a:pt x="142554" y="41681"/>
                    <a:pt x="126244" y="42452"/>
                  </a:cubicBezTo>
                  <a:cubicBezTo>
                    <a:pt x="102142" y="43651"/>
                    <a:pt x="77784" y="41896"/>
                    <a:pt x="53896" y="44464"/>
                  </a:cubicBezTo>
                  <a:cubicBezTo>
                    <a:pt x="35317" y="46433"/>
                    <a:pt x="17209" y="53111"/>
                    <a:pt x="0" y="57392"/>
                  </a:cubicBezTo>
                  <a:cubicBezTo>
                    <a:pt x="5608" y="36758"/>
                    <a:pt x="9247" y="35174"/>
                    <a:pt x="97604" y="13085"/>
                  </a:cubicBezTo>
                  <a:cubicBezTo>
                    <a:pt x="78169" y="14712"/>
                    <a:pt x="58734" y="16339"/>
                    <a:pt x="37158" y="1817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3" name="Freeform: Shape 132">
              <a:extLst>
                <a:ext uri="{FF2B5EF4-FFF2-40B4-BE49-F238E27FC236}">
                  <a16:creationId xmlns:a16="http://schemas.microsoft.com/office/drawing/2014/main" id="{EC70BC19-A790-3560-8C12-4EA134C2377B}"/>
                </a:ext>
              </a:extLst>
            </p:cNvPr>
            <p:cNvSpPr/>
            <p:nvPr/>
          </p:nvSpPr>
          <p:spPr>
            <a:xfrm>
              <a:off x="-3885772" y="1661459"/>
              <a:ext cx="106101" cy="146834"/>
            </a:xfrm>
            <a:custGeom>
              <a:avLst/>
              <a:gdLst>
                <a:gd name="connsiteX0" fmla="*/ 39213 w 106101"/>
                <a:gd name="connsiteY0" fmla="*/ 113786 h 146834"/>
                <a:gd name="connsiteX1" fmla="*/ 63486 w 106101"/>
                <a:gd name="connsiteY1" fmla="*/ 70763 h 146834"/>
                <a:gd name="connsiteX2" fmla="*/ 57921 w 106101"/>
                <a:gd name="connsiteY2" fmla="*/ 67210 h 146834"/>
                <a:gd name="connsiteX3" fmla="*/ 86 w 106101"/>
                <a:gd name="connsiteY3" fmla="*/ 146835 h 146834"/>
                <a:gd name="connsiteX4" fmla="*/ 104240 w 106101"/>
                <a:gd name="connsiteY4" fmla="*/ 0 h 146834"/>
                <a:gd name="connsiteX5" fmla="*/ 55566 w 106101"/>
                <a:gd name="connsiteY5" fmla="*/ 137588 h 146834"/>
                <a:gd name="connsiteX6" fmla="*/ 71748 w 106101"/>
                <a:gd name="connsiteY6" fmla="*/ 87673 h 146834"/>
                <a:gd name="connsiteX7" fmla="*/ 67510 w 106101"/>
                <a:gd name="connsiteY7" fmla="*/ 85233 h 146834"/>
                <a:gd name="connsiteX8" fmla="*/ 43451 w 106101"/>
                <a:gd name="connsiteY8" fmla="*/ 117725 h 146834"/>
                <a:gd name="connsiteX9" fmla="*/ 39170 w 106101"/>
                <a:gd name="connsiteY9" fmla="*/ 113744 h 1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101" h="146834">
                  <a:moveTo>
                    <a:pt x="39213" y="113786"/>
                  </a:moveTo>
                  <a:cubicBezTo>
                    <a:pt x="47304" y="99445"/>
                    <a:pt x="55395" y="85104"/>
                    <a:pt x="63486" y="70763"/>
                  </a:cubicBezTo>
                  <a:cubicBezTo>
                    <a:pt x="61645" y="69565"/>
                    <a:pt x="59761" y="68366"/>
                    <a:pt x="57921" y="67210"/>
                  </a:cubicBezTo>
                  <a:cubicBezTo>
                    <a:pt x="38528" y="93923"/>
                    <a:pt x="19136" y="120636"/>
                    <a:pt x="86" y="146835"/>
                  </a:cubicBezTo>
                  <a:cubicBezTo>
                    <a:pt x="-2654" y="122691"/>
                    <a:pt x="60874" y="32578"/>
                    <a:pt x="104240" y="0"/>
                  </a:cubicBezTo>
                  <a:cubicBezTo>
                    <a:pt x="113915" y="26370"/>
                    <a:pt x="84120" y="116269"/>
                    <a:pt x="55566" y="137588"/>
                  </a:cubicBezTo>
                  <a:cubicBezTo>
                    <a:pt x="61816" y="118367"/>
                    <a:pt x="66782" y="103041"/>
                    <a:pt x="71748" y="87673"/>
                  </a:cubicBezTo>
                  <a:cubicBezTo>
                    <a:pt x="70335" y="86859"/>
                    <a:pt x="68922" y="86046"/>
                    <a:pt x="67510" y="85233"/>
                  </a:cubicBezTo>
                  <a:lnTo>
                    <a:pt x="43451" y="117725"/>
                  </a:lnTo>
                  <a:cubicBezTo>
                    <a:pt x="41996" y="116398"/>
                    <a:pt x="40583" y="115071"/>
                    <a:pt x="39170" y="11374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4" name="Freeform: Shape 133">
              <a:extLst>
                <a:ext uri="{FF2B5EF4-FFF2-40B4-BE49-F238E27FC236}">
                  <a16:creationId xmlns:a16="http://schemas.microsoft.com/office/drawing/2014/main" id="{AEBABD51-1352-FBAD-E71C-AD89CFBA8E7E}"/>
                </a:ext>
              </a:extLst>
            </p:cNvPr>
            <p:cNvSpPr/>
            <p:nvPr/>
          </p:nvSpPr>
          <p:spPr>
            <a:xfrm>
              <a:off x="-5006040" y="555617"/>
              <a:ext cx="73587" cy="185491"/>
            </a:xfrm>
            <a:custGeom>
              <a:avLst/>
              <a:gdLst>
                <a:gd name="connsiteX0" fmla="*/ 13099 w 73587"/>
                <a:gd name="connsiteY0" fmla="*/ 185491 h 185491"/>
                <a:gd name="connsiteX1" fmla="*/ 73588 w 73587"/>
                <a:gd name="connsiteY1" fmla="*/ 0 h 185491"/>
                <a:gd name="connsiteX2" fmla="*/ 31592 w 73587"/>
                <a:gd name="connsiteY2" fmla="*/ 113658 h 185491"/>
                <a:gd name="connsiteX3" fmla="*/ 25899 w 73587"/>
                <a:gd name="connsiteY3" fmla="*/ 111946 h 185491"/>
                <a:gd name="connsiteX4" fmla="*/ 44735 w 73587"/>
                <a:gd name="connsiteY4" fmla="*/ 53640 h 185491"/>
                <a:gd name="connsiteX5" fmla="*/ 13099 w 73587"/>
                <a:gd name="connsiteY5" fmla="*/ 185491 h 18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87" h="185491">
                  <a:moveTo>
                    <a:pt x="13099" y="185491"/>
                  </a:moveTo>
                  <a:cubicBezTo>
                    <a:pt x="-19179" y="127742"/>
                    <a:pt x="10916" y="42552"/>
                    <a:pt x="73588" y="0"/>
                  </a:cubicBezTo>
                  <a:cubicBezTo>
                    <a:pt x="69906" y="43494"/>
                    <a:pt x="58648" y="81508"/>
                    <a:pt x="31592" y="113658"/>
                  </a:cubicBezTo>
                  <a:cubicBezTo>
                    <a:pt x="29709" y="113101"/>
                    <a:pt x="27825" y="112502"/>
                    <a:pt x="25899" y="111946"/>
                  </a:cubicBezTo>
                  <a:cubicBezTo>
                    <a:pt x="31892" y="93366"/>
                    <a:pt x="37885" y="74787"/>
                    <a:pt x="44735" y="53640"/>
                  </a:cubicBezTo>
                  <a:cubicBezTo>
                    <a:pt x="25299" y="75815"/>
                    <a:pt x="18707" y="104154"/>
                    <a:pt x="13099" y="18549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5" name="Freeform: Shape 134">
              <a:extLst>
                <a:ext uri="{FF2B5EF4-FFF2-40B4-BE49-F238E27FC236}">
                  <a16:creationId xmlns:a16="http://schemas.microsoft.com/office/drawing/2014/main" id="{0F1B5626-D322-55CC-016E-FB434204C1DD}"/>
                </a:ext>
              </a:extLst>
            </p:cNvPr>
            <p:cNvSpPr/>
            <p:nvPr/>
          </p:nvSpPr>
          <p:spPr>
            <a:xfrm>
              <a:off x="-4143996" y="851813"/>
              <a:ext cx="63529" cy="123632"/>
            </a:xfrm>
            <a:custGeom>
              <a:avLst/>
              <a:gdLst>
                <a:gd name="connsiteX0" fmla="*/ 51842 w 63529"/>
                <a:gd name="connsiteY0" fmla="*/ 123290 h 123632"/>
                <a:gd name="connsiteX1" fmla="*/ 39384 w 63529"/>
                <a:gd name="connsiteY1" fmla="*/ 98033 h 123632"/>
                <a:gd name="connsiteX2" fmla="*/ 36473 w 63529"/>
                <a:gd name="connsiteY2" fmla="*/ 123632 h 123632"/>
                <a:gd name="connsiteX3" fmla="*/ 24915 w 63529"/>
                <a:gd name="connsiteY3" fmla="*/ 98418 h 123632"/>
                <a:gd name="connsiteX4" fmla="*/ 13570 w 63529"/>
                <a:gd name="connsiteY4" fmla="*/ 99274 h 123632"/>
                <a:gd name="connsiteX5" fmla="*/ 0 w 63529"/>
                <a:gd name="connsiteY5" fmla="*/ 99959 h 123632"/>
                <a:gd name="connsiteX6" fmla="*/ 11344 w 63529"/>
                <a:gd name="connsiteY6" fmla="*/ 1241 h 123632"/>
                <a:gd name="connsiteX7" fmla="*/ 17509 w 63529"/>
                <a:gd name="connsiteY7" fmla="*/ 0 h 123632"/>
                <a:gd name="connsiteX8" fmla="*/ 63529 w 63529"/>
                <a:gd name="connsiteY8" fmla="*/ 95935 h 123632"/>
                <a:gd name="connsiteX9" fmla="*/ 51884 w 63529"/>
                <a:gd name="connsiteY9" fmla="*/ 123333 h 1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529" h="123632">
                  <a:moveTo>
                    <a:pt x="51842" y="123290"/>
                  </a:moveTo>
                  <a:cubicBezTo>
                    <a:pt x="47261" y="114000"/>
                    <a:pt x="44222" y="107879"/>
                    <a:pt x="39384" y="98033"/>
                  </a:cubicBezTo>
                  <a:cubicBezTo>
                    <a:pt x="38271" y="107579"/>
                    <a:pt x="37629" y="113273"/>
                    <a:pt x="36473" y="123632"/>
                  </a:cubicBezTo>
                  <a:cubicBezTo>
                    <a:pt x="31208" y="112202"/>
                    <a:pt x="27698" y="104497"/>
                    <a:pt x="24915" y="98418"/>
                  </a:cubicBezTo>
                  <a:cubicBezTo>
                    <a:pt x="20720" y="98718"/>
                    <a:pt x="17166" y="99017"/>
                    <a:pt x="13570" y="99274"/>
                  </a:cubicBezTo>
                  <a:cubicBezTo>
                    <a:pt x="10659" y="99445"/>
                    <a:pt x="7706" y="99574"/>
                    <a:pt x="0" y="99959"/>
                  </a:cubicBezTo>
                  <a:cubicBezTo>
                    <a:pt x="3724" y="67638"/>
                    <a:pt x="7534" y="34461"/>
                    <a:pt x="11344" y="1241"/>
                  </a:cubicBezTo>
                  <a:cubicBezTo>
                    <a:pt x="13399" y="813"/>
                    <a:pt x="15454" y="428"/>
                    <a:pt x="17509" y="0"/>
                  </a:cubicBezTo>
                  <a:cubicBezTo>
                    <a:pt x="32877" y="32064"/>
                    <a:pt x="63700" y="56294"/>
                    <a:pt x="63529" y="95935"/>
                  </a:cubicBezTo>
                  <a:cubicBezTo>
                    <a:pt x="63529" y="103897"/>
                    <a:pt x="56979" y="111860"/>
                    <a:pt x="51884" y="12333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6" name="Freeform: Shape 135">
              <a:extLst>
                <a:ext uri="{FF2B5EF4-FFF2-40B4-BE49-F238E27FC236}">
                  <a16:creationId xmlns:a16="http://schemas.microsoft.com/office/drawing/2014/main" id="{42AF2B3B-BEA0-7E2E-605A-54135C4EB125}"/>
                </a:ext>
              </a:extLst>
            </p:cNvPr>
            <p:cNvSpPr/>
            <p:nvPr/>
          </p:nvSpPr>
          <p:spPr>
            <a:xfrm>
              <a:off x="-3715842" y="1051474"/>
              <a:ext cx="78576" cy="265073"/>
            </a:xfrm>
            <a:custGeom>
              <a:avLst/>
              <a:gdLst>
                <a:gd name="connsiteX0" fmla="*/ 78576 w 78576"/>
                <a:gd name="connsiteY0" fmla="*/ 0 h 265073"/>
                <a:gd name="connsiteX1" fmla="*/ 20570 w 78576"/>
                <a:gd name="connsiteY1" fmla="*/ 169780 h 265073"/>
                <a:gd name="connsiteX2" fmla="*/ 35767 w 78576"/>
                <a:gd name="connsiteY2" fmla="*/ 248977 h 265073"/>
                <a:gd name="connsiteX3" fmla="*/ 31572 w 78576"/>
                <a:gd name="connsiteY3" fmla="*/ 265073 h 265073"/>
                <a:gd name="connsiteX4" fmla="*/ 17488 w 78576"/>
                <a:gd name="connsiteY4" fmla="*/ 257239 h 265073"/>
                <a:gd name="connsiteX5" fmla="*/ 78533 w 78576"/>
                <a:gd name="connsiteY5" fmla="*/ 43 h 265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 h="265073">
                  <a:moveTo>
                    <a:pt x="78576" y="0"/>
                  </a:moveTo>
                  <a:cubicBezTo>
                    <a:pt x="39107" y="50087"/>
                    <a:pt x="15990" y="105738"/>
                    <a:pt x="20570" y="169780"/>
                  </a:cubicBezTo>
                  <a:cubicBezTo>
                    <a:pt x="22454" y="196408"/>
                    <a:pt x="31101" y="222478"/>
                    <a:pt x="35767" y="248977"/>
                  </a:cubicBezTo>
                  <a:cubicBezTo>
                    <a:pt x="36624" y="253943"/>
                    <a:pt x="33113" y="259679"/>
                    <a:pt x="31572" y="265073"/>
                  </a:cubicBezTo>
                  <a:cubicBezTo>
                    <a:pt x="26778" y="262505"/>
                    <a:pt x="19500" y="261221"/>
                    <a:pt x="17488" y="257239"/>
                  </a:cubicBezTo>
                  <a:cubicBezTo>
                    <a:pt x="-21939" y="179370"/>
                    <a:pt x="8241" y="50515"/>
                    <a:pt x="78533"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7" name="Freeform: Shape 136">
              <a:extLst>
                <a:ext uri="{FF2B5EF4-FFF2-40B4-BE49-F238E27FC236}">
                  <a16:creationId xmlns:a16="http://schemas.microsoft.com/office/drawing/2014/main" id="{33A27D58-D11E-B170-98A2-0E997E4C4896}"/>
                </a:ext>
              </a:extLst>
            </p:cNvPr>
            <p:cNvSpPr/>
            <p:nvPr/>
          </p:nvSpPr>
          <p:spPr>
            <a:xfrm>
              <a:off x="-4529833" y="504519"/>
              <a:ext cx="222038" cy="167538"/>
            </a:xfrm>
            <a:custGeom>
              <a:avLst/>
              <a:gdLst>
                <a:gd name="connsiteX0" fmla="*/ 192212 w 222038"/>
                <a:gd name="connsiteY0" fmla="*/ 163771 h 167538"/>
                <a:gd name="connsiteX1" fmla="*/ 207324 w 222038"/>
                <a:gd name="connsiteY1" fmla="*/ 117752 h 167538"/>
                <a:gd name="connsiteX2" fmla="*/ 128042 w 222038"/>
                <a:gd name="connsiteY2" fmla="*/ 10258 h 167538"/>
                <a:gd name="connsiteX3" fmla="*/ 24958 w 222038"/>
                <a:gd name="connsiteY3" fmla="*/ 81193 h 167538"/>
                <a:gd name="connsiteX4" fmla="*/ 5694 w 222038"/>
                <a:gd name="connsiteY4" fmla="*/ 125201 h 167538"/>
                <a:gd name="connsiteX5" fmla="*/ 0 w 222038"/>
                <a:gd name="connsiteY5" fmla="*/ 123445 h 167538"/>
                <a:gd name="connsiteX6" fmla="*/ 13485 w 222038"/>
                <a:gd name="connsiteY6" fmla="*/ 79266 h 167538"/>
                <a:gd name="connsiteX7" fmla="*/ 127442 w 222038"/>
                <a:gd name="connsiteY7" fmla="*/ 584 h 167538"/>
                <a:gd name="connsiteX8" fmla="*/ 220509 w 222038"/>
                <a:gd name="connsiteY8" fmla="*/ 108976 h 167538"/>
                <a:gd name="connsiteX9" fmla="*/ 200218 w 222038"/>
                <a:gd name="connsiteY9" fmla="*/ 167539 h 167538"/>
                <a:gd name="connsiteX10" fmla="*/ 192212 w 222038"/>
                <a:gd name="connsiteY10" fmla="*/ 163814 h 16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2038" h="167538">
                  <a:moveTo>
                    <a:pt x="192212" y="163771"/>
                  </a:moveTo>
                  <a:cubicBezTo>
                    <a:pt x="197307" y="148446"/>
                    <a:pt x="203514" y="133420"/>
                    <a:pt x="207324" y="117752"/>
                  </a:cubicBezTo>
                  <a:cubicBezTo>
                    <a:pt x="221237" y="60859"/>
                    <a:pt x="179198" y="2724"/>
                    <a:pt x="128042" y="10258"/>
                  </a:cubicBezTo>
                  <a:cubicBezTo>
                    <a:pt x="83092" y="16851"/>
                    <a:pt x="46191" y="38726"/>
                    <a:pt x="24958" y="81193"/>
                  </a:cubicBezTo>
                  <a:cubicBezTo>
                    <a:pt x="17809" y="95491"/>
                    <a:pt x="12072" y="110517"/>
                    <a:pt x="5694" y="125201"/>
                  </a:cubicBezTo>
                  <a:cubicBezTo>
                    <a:pt x="3810" y="124601"/>
                    <a:pt x="1926" y="124045"/>
                    <a:pt x="0" y="123445"/>
                  </a:cubicBezTo>
                  <a:cubicBezTo>
                    <a:pt x="4367" y="108676"/>
                    <a:pt x="6850" y="92923"/>
                    <a:pt x="13485" y="79266"/>
                  </a:cubicBezTo>
                  <a:cubicBezTo>
                    <a:pt x="36430" y="31920"/>
                    <a:pt x="75729" y="6876"/>
                    <a:pt x="127442" y="584"/>
                  </a:cubicBezTo>
                  <a:cubicBezTo>
                    <a:pt x="189644" y="-6994"/>
                    <a:pt x="230612" y="60859"/>
                    <a:pt x="220509" y="108976"/>
                  </a:cubicBezTo>
                  <a:cubicBezTo>
                    <a:pt x="216314" y="129011"/>
                    <a:pt x="207153" y="148018"/>
                    <a:pt x="200218" y="167539"/>
                  </a:cubicBezTo>
                  <a:cubicBezTo>
                    <a:pt x="197564" y="166297"/>
                    <a:pt x="194867" y="165056"/>
                    <a:pt x="192212" y="16381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8" name="Freeform: Shape 137">
              <a:extLst>
                <a:ext uri="{FF2B5EF4-FFF2-40B4-BE49-F238E27FC236}">
                  <a16:creationId xmlns:a16="http://schemas.microsoft.com/office/drawing/2014/main" id="{DAFFDB84-1BDC-32BF-4FAC-97E756E601B6}"/>
                </a:ext>
              </a:extLst>
            </p:cNvPr>
            <p:cNvSpPr/>
            <p:nvPr/>
          </p:nvSpPr>
          <p:spPr>
            <a:xfrm>
              <a:off x="-2839461" y="1541504"/>
              <a:ext cx="188975" cy="186523"/>
            </a:xfrm>
            <a:custGeom>
              <a:avLst/>
              <a:gdLst>
                <a:gd name="connsiteX0" fmla="*/ 185945 w 188975"/>
                <a:gd name="connsiteY0" fmla="*/ 186524 h 186523"/>
                <a:gd name="connsiteX1" fmla="*/ 117280 w 188975"/>
                <a:gd name="connsiteY1" fmla="*/ 52574 h 186523"/>
                <a:gd name="connsiteX2" fmla="*/ 59787 w 188975"/>
                <a:gd name="connsiteY2" fmla="*/ 18199 h 186523"/>
                <a:gd name="connsiteX3" fmla="*/ 4692 w 188975"/>
                <a:gd name="connsiteY3" fmla="*/ 52317 h 186523"/>
                <a:gd name="connsiteX4" fmla="*/ 34573 w 188975"/>
                <a:gd name="connsiteY4" fmla="*/ 5 h 186523"/>
                <a:gd name="connsiteX5" fmla="*/ 95148 w 188975"/>
                <a:gd name="connsiteY5" fmla="*/ 14817 h 186523"/>
                <a:gd name="connsiteX6" fmla="*/ 188557 w 188975"/>
                <a:gd name="connsiteY6" fmla="*/ 163578 h 186523"/>
                <a:gd name="connsiteX7" fmla="*/ 188814 w 188975"/>
                <a:gd name="connsiteY7" fmla="*/ 176335 h 186523"/>
                <a:gd name="connsiteX8" fmla="*/ 185945 w 188975"/>
                <a:gd name="connsiteY8" fmla="*/ 186524 h 18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975" h="186523">
                  <a:moveTo>
                    <a:pt x="185945" y="186524"/>
                  </a:moveTo>
                  <a:cubicBezTo>
                    <a:pt x="177512" y="131214"/>
                    <a:pt x="153282" y="88020"/>
                    <a:pt x="117280" y="52574"/>
                  </a:cubicBezTo>
                  <a:cubicBezTo>
                    <a:pt x="101740" y="37249"/>
                    <a:pt x="80507" y="25647"/>
                    <a:pt x="59787" y="18199"/>
                  </a:cubicBezTo>
                  <a:cubicBezTo>
                    <a:pt x="35515" y="9508"/>
                    <a:pt x="22372" y="19911"/>
                    <a:pt x="4692" y="52317"/>
                  </a:cubicBezTo>
                  <a:cubicBezTo>
                    <a:pt x="-8065" y="27702"/>
                    <a:pt x="6276" y="-423"/>
                    <a:pt x="34573" y="5"/>
                  </a:cubicBezTo>
                  <a:cubicBezTo>
                    <a:pt x="55036" y="305"/>
                    <a:pt x="78495" y="4072"/>
                    <a:pt x="95148" y="14817"/>
                  </a:cubicBezTo>
                  <a:cubicBezTo>
                    <a:pt x="148573" y="49321"/>
                    <a:pt x="179182" y="100306"/>
                    <a:pt x="188557" y="163578"/>
                  </a:cubicBezTo>
                  <a:cubicBezTo>
                    <a:pt x="189156" y="167773"/>
                    <a:pt x="188985" y="172097"/>
                    <a:pt x="188814" y="176335"/>
                  </a:cubicBezTo>
                  <a:cubicBezTo>
                    <a:pt x="188728" y="178390"/>
                    <a:pt x="187701" y="180402"/>
                    <a:pt x="185945" y="18652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39" name="Freeform: Shape 138">
              <a:extLst>
                <a:ext uri="{FF2B5EF4-FFF2-40B4-BE49-F238E27FC236}">
                  <a16:creationId xmlns:a16="http://schemas.microsoft.com/office/drawing/2014/main" id="{6D4B4CED-972E-486A-CF05-123A4D2879E7}"/>
                </a:ext>
              </a:extLst>
            </p:cNvPr>
            <p:cNvSpPr/>
            <p:nvPr/>
          </p:nvSpPr>
          <p:spPr>
            <a:xfrm>
              <a:off x="-3263171" y="1173736"/>
              <a:ext cx="65254" cy="193625"/>
            </a:xfrm>
            <a:custGeom>
              <a:avLst/>
              <a:gdLst>
                <a:gd name="connsiteX0" fmla="*/ 61915 w 65254"/>
                <a:gd name="connsiteY0" fmla="*/ 193582 h 193625"/>
                <a:gd name="connsiteX1" fmla="*/ 13 w 65254"/>
                <a:gd name="connsiteY1" fmla="*/ 104283 h 193625"/>
                <a:gd name="connsiteX2" fmla="*/ 65254 w 65254"/>
                <a:gd name="connsiteY2" fmla="*/ 0 h 193625"/>
                <a:gd name="connsiteX3" fmla="*/ 61915 w 65254"/>
                <a:gd name="connsiteY3" fmla="*/ 193625 h 193625"/>
              </a:gdLst>
              <a:ahLst/>
              <a:cxnLst>
                <a:cxn ang="0">
                  <a:pos x="connsiteX0" y="connsiteY0"/>
                </a:cxn>
                <a:cxn ang="0">
                  <a:pos x="connsiteX1" y="connsiteY1"/>
                </a:cxn>
                <a:cxn ang="0">
                  <a:pos x="connsiteX2" y="connsiteY2"/>
                </a:cxn>
                <a:cxn ang="0">
                  <a:pos x="connsiteX3" y="connsiteY3"/>
                </a:cxn>
              </a:cxnLst>
              <a:rect l="l" t="t" r="r" b="b"/>
              <a:pathLst>
                <a:path w="65254" h="193625">
                  <a:moveTo>
                    <a:pt x="61915" y="193582"/>
                  </a:moveTo>
                  <a:cubicBezTo>
                    <a:pt x="27753" y="183950"/>
                    <a:pt x="698" y="142426"/>
                    <a:pt x="13" y="104283"/>
                  </a:cubicBezTo>
                  <a:cubicBezTo>
                    <a:pt x="-714" y="62929"/>
                    <a:pt x="28481" y="12543"/>
                    <a:pt x="65254" y="0"/>
                  </a:cubicBezTo>
                  <a:cubicBezTo>
                    <a:pt x="9260" y="64984"/>
                    <a:pt x="20005" y="128555"/>
                    <a:pt x="61915" y="19362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0" name="Freeform: Shape 139">
              <a:extLst>
                <a:ext uri="{FF2B5EF4-FFF2-40B4-BE49-F238E27FC236}">
                  <a16:creationId xmlns:a16="http://schemas.microsoft.com/office/drawing/2014/main" id="{32567B60-06F2-05D7-9102-72F5854AB8BC}"/>
                </a:ext>
              </a:extLst>
            </p:cNvPr>
            <p:cNvSpPr/>
            <p:nvPr/>
          </p:nvSpPr>
          <p:spPr>
            <a:xfrm>
              <a:off x="-3843562" y="1535858"/>
              <a:ext cx="64476" cy="145764"/>
            </a:xfrm>
            <a:custGeom>
              <a:avLst/>
              <a:gdLst>
                <a:gd name="connsiteX0" fmla="*/ 34761 w 64476"/>
                <a:gd name="connsiteY0" fmla="*/ 27612 h 145764"/>
                <a:gd name="connsiteX1" fmla="*/ 63914 w 64476"/>
                <a:gd name="connsiteY1" fmla="*/ 0 h 145764"/>
                <a:gd name="connsiteX2" fmla="*/ 23802 w 64476"/>
                <a:gd name="connsiteY2" fmla="*/ 139044 h 145764"/>
                <a:gd name="connsiteX3" fmla="*/ 40583 w 64476"/>
                <a:gd name="connsiteY3" fmla="*/ 78555 h 145764"/>
                <a:gd name="connsiteX4" fmla="*/ 36858 w 64476"/>
                <a:gd name="connsiteY4" fmla="*/ 76928 h 145764"/>
                <a:gd name="connsiteX5" fmla="*/ 5908 w 64476"/>
                <a:gd name="connsiteY5" fmla="*/ 145765 h 145764"/>
                <a:gd name="connsiteX6" fmla="*/ 0 w 64476"/>
                <a:gd name="connsiteY6" fmla="*/ 143325 h 145764"/>
                <a:gd name="connsiteX7" fmla="*/ 35574 w 64476"/>
                <a:gd name="connsiteY7" fmla="*/ 50900 h 145764"/>
                <a:gd name="connsiteX8" fmla="*/ 6507 w 64476"/>
                <a:gd name="connsiteY8" fmla="*/ 86346 h 145764"/>
                <a:gd name="connsiteX9" fmla="*/ 27740 w 64476"/>
                <a:gd name="connsiteY9" fmla="*/ 771 h 145764"/>
                <a:gd name="connsiteX10" fmla="*/ 32278 w 64476"/>
                <a:gd name="connsiteY10" fmla="*/ 642 h 145764"/>
                <a:gd name="connsiteX11" fmla="*/ 34718 w 64476"/>
                <a:gd name="connsiteY11" fmla="*/ 27612 h 14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476" h="145764">
                  <a:moveTo>
                    <a:pt x="34761" y="27612"/>
                  </a:moveTo>
                  <a:cubicBezTo>
                    <a:pt x="44265" y="18579"/>
                    <a:pt x="52056" y="11259"/>
                    <a:pt x="63914" y="0"/>
                  </a:cubicBezTo>
                  <a:cubicBezTo>
                    <a:pt x="67381" y="55010"/>
                    <a:pt x="54924" y="99488"/>
                    <a:pt x="23802" y="139044"/>
                  </a:cubicBezTo>
                  <a:cubicBezTo>
                    <a:pt x="29410" y="118881"/>
                    <a:pt x="34975" y="98718"/>
                    <a:pt x="40583" y="78555"/>
                  </a:cubicBezTo>
                  <a:lnTo>
                    <a:pt x="36858" y="76928"/>
                  </a:lnTo>
                  <a:cubicBezTo>
                    <a:pt x="26542" y="99873"/>
                    <a:pt x="16225" y="122819"/>
                    <a:pt x="5908" y="145765"/>
                  </a:cubicBezTo>
                  <a:cubicBezTo>
                    <a:pt x="3939" y="144951"/>
                    <a:pt x="1969" y="144138"/>
                    <a:pt x="0" y="143325"/>
                  </a:cubicBezTo>
                  <a:cubicBezTo>
                    <a:pt x="11516" y="113444"/>
                    <a:pt x="22988" y="83563"/>
                    <a:pt x="35574" y="50900"/>
                  </a:cubicBezTo>
                  <a:cubicBezTo>
                    <a:pt x="26156" y="62416"/>
                    <a:pt x="18237" y="72048"/>
                    <a:pt x="6507" y="86346"/>
                  </a:cubicBezTo>
                  <a:cubicBezTo>
                    <a:pt x="14641" y="53554"/>
                    <a:pt x="21191" y="27184"/>
                    <a:pt x="27740" y="771"/>
                  </a:cubicBezTo>
                  <a:cubicBezTo>
                    <a:pt x="29239" y="771"/>
                    <a:pt x="30780" y="685"/>
                    <a:pt x="32278" y="642"/>
                  </a:cubicBezTo>
                  <a:cubicBezTo>
                    <a:pt x="33006" y="8690"/>
                    <a:pt x="33734" y="16738"/>
                    <a:pt x="34718" y="2761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1" name="Freeform: Shape 140">
              <a:extLst>
                <a:ext uri="{FF2B5EF4-FFF2-40B4-BE49-F238E27FC236}">
                  <a16:creationId xmlns:a16="http://schemas.microsoft.com/office/drawing/2014/main" id="{BD036D9E-33D9-7C7F-0599-517AD61B22BA}"/>
                </a:ext>
              </a:extLst>
            </p:cNvPr>
            <p:cNvSpPr/>
            <p:nvPr/>
          </p:nvSpPr>
          <p:spPr>
            <a:xfrm>
              <a:off x="-4757037" y="632160"/>
              <a:ext cx="89701" cy="106762"/>
            </a:xfrm>
            <a:custGeom>
              <a:avLst/>
              <a:gdLst>
                <a:gd name="connsiteX0" fmla="*/ 56268 w 89701"/>
                <a:gd name="connsiteY0" fmla="*/ 45378 h 106762"/>
                <a:gd name="connsiteX1" fmla="*/ 84051 w 89701"/>
                <a:gd name="connsiteY1" fmla="*/ 46362 h 106762"/>
                <a:gd name="connsiteX2" fmla="*/ 89701 w 89701"/>
                <a:gd name="connsiteY2" fmla="*/ 67510 h 106762"/>
                <a:gd name="connsiteX3" fmla="*/ 57466 w 89701"/>
                <a:gd name="connsiteY3" fmla="*/ 70935 h 106762"/>
                <a:gd name="connsiteX4" fmla="*/ 71593 w 89701"/>
                <a:gd name="connsiteY4" fmla="*/ 97433 h 106762"/>
                <a:gd name="connsiteX5" fmla="*/ 28998 w 89701"/>
                <a:gd name="connsiteY5" fmla="*/ 102827 h 106762"/>
                <a:gd name="connsiteX6" fmla="*/ 39701 w 89701"/>
                <a:gd name="connsiteY6" fmla="*/ 82878 h 106762"/>
                <a:gd name="connsiteX7" fmla="*/ 6267 w 89701"/>
                <a:gd name="connsiteY7" fmla="*/ 93752 h 106762"/>
                <a:gd name="connsiteX8" fmla="*/ 830 w 89701"/>
                <a:gd name="connsiteY8" fmla="*/ 68923 h 106762"/>
                <a:gd name="connsiteX9" fmla="*/ 27029 w 89701"/>
                <a:gd name="connsiteY9" fmla="*/ 52741 h 106762"/>
                <a:gd name="connsiteX10" fmla="*/ 27029 w 89701"/>
                <a:gd name="connsiteY10" fmla="*/ 2569 h 106762"/>
                <a:gd name="connsiteX11" fmla="*/ 33450 w 89701"/>
                <a:gd name="connsiteY11" fmla="*/ 0 h 106762"/>
                <a:gd name="connsiteX12" fmla="*/ 56225 w 89701"/>
                <a:gd name="connsiteY12" fmla="*/ 45378 h 10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701" h="106762">
                  <a:moveTo>
                    <a:pt x="56268" y="45378"/>
                  </a:moveTo>
                  <a:cubicBezTo>
                    <a:pt x="66756" y="45378"/>
                    <a:pt x="78486" y="41953"/>
                    <a:pt x="84051" y="46362"/>
                  </a:cubicBezTo>
                  <a:cubicBezTo>
                    <a:pt x="89530" y="50643"/>
                    <a:pt x="88717" y="62929"/>
                    <a:pt x="89701" y="67510"/>
                  </a:cubicBezTo>
                  <a:cubicBezTo>
                    <a:pt x="76217" y="68965"/>
                    <a:pt x="66842" y="69950"/>
                    <a:pt x="57466" y="70935"/>
                  </a:cubicBezTo>
                  <a:cubicBezTo>
                    <a:pt x="61533" y="78597"/>
                    <a:pt x="65600" y="86217"/>
                    <a:pt x="71593" y="97433"/>
                  </a:cubicBezTo>
                  <a:cubicBezTo>
                    <a:pt x="61105" y="107536"/>
                    <a:pt x="47278" y="109591"/>
                    <a:pt x="28998" y="102827"/>
                  </a:cubicBezTo>
                  <a:cubicBezTo>
                    <a:pt x="32766" y="95764"/>
                    <a:pt x="35891" y="89942"/>
                    <a:pt x="39701" y="82878"/>
                  </a:cubicBezTo>
                  <a:cubicBezTo>
                    <a:pt x="23990" y="67724"/>
                    <a:pt x="17868" y="81466"/>
                    <a:pt x="6267" y="93752"/>
                  </a:cubicBezTo>
                  <a:cubicBezTo>
                    <a:pt x="4083" y="85276"/>
                    <a:pt x="-2252" y="74530"/>
                    <a:pt x="830" y="68923"/>
                  </a:cubicBezTo>
                  <a:cubicBezTo>
                    <a:pt x="4769" y="61816"/>
                    <a:pt x="16284" y="58905"/>
                    <a:pt x="27029" y="52741"/>
                  </a:cubicBezTo>
                  <a:lnTo>
                    <a:pt x="27029" y="2569"/>
                  </a:lnTo>
                  <a:lnTo>
                    <a:pt x="33450" y="0"/>
                  </a:lnTo>
                  <a:cubicBezTo>
                    <a:pt x="41199" y="15454"/>
                    <a:pt x="48990" y="30908"/>
                    <a:pt x="56225" y="4537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2" name="Freeform: Shape 141">
              <a:extLst>
                <a:ext uri="{FF2B5EF4-FFF2-40B4-BE49-F238E27FC236}">
                  <a16:creationId xmlns:a16="http://schemas.microsoft.com/office/drawing/2014/main" id="{57CF8975-E391-DDB2-4177-9F46526BA1D1}"/>
                </a:ext>
              </a:extLst>
            </p:cNvPr>
            <p:cNvSpPr/>
            <p:nvPr/>
          </p:nvSpPr>
          <p:spPr>
            <a:xfrm>
              <a:off x="-4485697" y="631603"/>
              <a:ext cx="92894" cy="107022"/>
            </a:xfrm>
            <a:custGeom>
              <a:avLst/>
              <a:gdLst>
                <a:gd name="connsiteX0" fmla="*/ 36174 w 92894"/>
                <a:gd name="connsiteY0" fmla="*/ 75601 h 107022"/>
                <a:gd name="connsiteX1" fmla="*/ 0 w 92894"/>
                <a:gd name="connsiteY1" fmla="*/ 73589 h 107022"/>
                <a:gd name="connsiteX2" fmla="*/ 9161 w 92894"/>
                <a:gd name="connsiteY2" fmla="*/ 42210 h 107022"/>
                <a:gd name="connsiteX3" fmla="*/ 38785 w 92894"/>
                <a:gd name="connsiteY3" fmla="*/ 41268 h 107022"/>
                <a:gd name="connsiteX4" fmla="*/ 63700 w 92894"/>
                <a:gd name="connsiteY4" fmla="*/ 0 h 107022"/>
                <a:gd name="connsiteX5" fmla="*/ 71662 w 92894"/>
                <a:gd name="connsiteY5" fmla="*/ 3039 h 107022"/>
                <a:gd name="connsiteX6" fmla="*/ 66440 w 92894"/>
                <a:gd name="connsiteY6" fmla="*/ 56165 h 107022"/>
                <a:gd name="connsiteX7" fmla="*/ 80096 w 92894"/>
                <a:gd name="connsiteY7" fmla="*/ 94694 h 107022"/>
                <a:gd name="connsiteX8" fmla="*/ 64556 w 92894"/>
                <a:gd name="connsiteY8" fmla="*/ 77185 h 107022"/>
                <a:gd name="connsiteX9" fmla="*/ 49402 w 92894"/>
                <a:gd name="connsiteY9" fmla="*/ 80481 h 107022"/>
                <a:gd name="connsiteX10" fmla="*/ 62630 w 92894"/>
                <a:gd name="connsiteY10" fmla="*/ 107022 h 107022"/>
                <a:gd name="connsiteX11" fmla="*/ 16696 w 92894"/>
                <a:gd name="connsiteY11" fmla="*/ 98375 h 107022"/>
                <a:gd name="connsiteX12" fmla="*/ 15839 w 92894"/>
                <a:gd name="connsiteY12" fmla="*/ 91312 h 107022"/>
                <a:gd name="connsiteX13" fmla="*/ 36131 w 92894"/>
                <a:gd name="connsiteY13" fmla="*/ 75644 h 10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894" h="107022">
                  <a:moveTo>
                    <a:pt x="36174" y="75601"/>
                  </a:moveTo>
                  <a:cubicBezTo>
                    <a:pt x="29966" y="53126"/>
                    <a:pt x="17338" y="62758"/>
                    <a:pt x="0" y="73589"/>
                  </a:cubicBezTo>
                  <a:cubicBezTo>
                    <a:pt x="3853" y="58691"/>
                    <a:pt x="3510" y="46662"/>
                    <a:pt x="9161" y="42210"/>
                  </a:cubicBezTo>
                  <a:cubicBezTo>
                    <a:pt x="14641" y="37886"/>
                    <a:pt x="26242" y="41268"/>
                    <a:pt x="38785" y="41268"/>
                  </a:cubicBezTo>
                  <a:cubicBezTo>
                    <a:pt x="45206" y="30651"/>
                    <a:pt x="54453" y="15326"/>
                    <a:pt x="63700" y="0"/>
                  </a:cubicBezTo>
                  <a:cubicBezTo>
                    <a:pt x="66354" y="1027"/>
                    <a:pt x="69008" y="2055"/>
                    <a:pt x="71662" y="3039"/>
                  </a:cubicBezTo>
                  <a:cubicBezTo>
                    <a:pt x="69907" y="20762"/>
                    <a:pt x="68195" y="38443"/>
                    <a:pt x="66440" y="56165"/>
                  </a:cubicBezTo>
                  <a:cubicBezTo>
                    <a:pt x="97305" y="66953"/>
                    <a:pt x="100216" y="74959"/>
                    <a:pt x="80096" y="94694"/>
                  </a:cubicBezTo>
                  <a:cubicBezTo>
                    <a:pt x="75044" y="88700"/>
                    <a:pt x="70678" y="81722"/>
                    <a:pt x="64556" y="77185"/>
                  </a:cubicBezTo>
                  <a:cubicBezTo>
                    <a:pt x="62116" y="75387"/>
                    <a:pt x="55737" y="78940"/>
                    <a:pt x="49402" y="80481"/>
                  </a:cubicBezTo>
                  <a:cubicBezTo>
                    <a:pt x="53126" y="87972"/>
                    <a:pt x="56080" y="93837"/>
                    <a:pt x="62630" y="107022"/>
                  </a:cubicBezTo>
                  <a:cubicBezTo>
                    <a:pt x="43665" y="103427"/>
                    <a:pt x="30180" y="100901"/>
                    <a:pt x="16696" y="98375"/>
                  </a:cubicBezTo>
                  <a:cubicBezTo>
                    <a:pt x="16396" y="96021"/>
                    <a:pt x="16139" y="93666"/>
                    <a:pt x="15839" y="91312"/>
                  </a:cubicBezTo>
                  <a:cubicBezTo>
                    <a:pt x="22560" y="86132"/>
                    <a:pt x="29281" y="80952"/>
                    <a:pt x="36131" y="7564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3" name="Freeform: Shape 142">
              <a:extLst>
                <a:ext uri="{FF2B5EF4-FFF2-40B4-BE49-F238E27FC236}">
                  <a16:creationId xmlns:a16="http://schemas.microsoft.com/office/drawing/2014/main" id="{1D58367F-1B7B-27FA-F44F-4076375109BE}"/>
                </a:ext>
              </a:extLst>
            </p:cNvPr>
            <p:cNvSpPr/>
            <p:nvPr/>
          </p:nvSpPr>
          <p:spPr>
            <a:xfrm>
              <a:off x="-3283920" y="1110346"/>
              <a:ext cx="120250" cy="128545"/>
            </a:xfrm>
            <a:custGeom>
              <a:avLst/>
              <a:gdLst>
                <a:gd name="connsiteX0" fmla="*/ 11259 w 120250"/>
                <a:gd name="connsiteY0" fmla="*/ 128546 h 128545"/>
                <a:gd name="connsiteX1" fmla="*/ 33947 w 120250"/>
                <a:gd name="connsiteY1" fmla="*/ 67543 h 128545"/>
                <a:gd name="connsiteX2" fmla="*/ 4067 w 120250"/>
                <a:gd name="connsiteY2" fmla="*/ 103117 h 128545"/>
                <a:gd name="connsiteX3" fmla="*/ 0 w 120250"/>
                <a:gd name="connsiteY3" fmla="*/ 100635 h 128545"/>
                <a:gd name="connsiteX4" fmla="*/ 21105 w 120250"/>
                <a:gd name="connsiteY4" fmla="*/ 65831 h 128545"/>
                <a:gd name="connsiteX5" fmla="*/ 99573 w 120250"/>
                <a:gd name="connsiteY5" fmla="*/ 1574 h 128545"/>
                <a:gd name="connsiteX6" fmla="*/ 120251 w 120250"/>
                <a:gd name="connsiteY6" fmla="*/ 1318 h 128545"/>
                <a:gd name="connsiteX7" fmla="*/ 114899 w 120250"/>
                <a:gd name="connsiteY7" fmla="*/ 22808 h 128545"/>
                <a:gd name="connsiteX8" fmla="*/ 108692 w 120250"/>
                <a:gd name="connsiteY8" fmla="*/ 28501 h 128545"/>
                <a:gd name="connsiteX9" fmla="*/ 11301 w 120250"/>
                <a:gd name="connsiteY9" fmla="*/ 128546 h 12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50" h="128545">
                  <a:moveTo>
                    <a:pt x="11259" y="128546"/>
                  </a:moveTo>
                  <a:cubicBezTo>
                    <a:pt x="18236" y="109796"/>
                    <a:pt x="25214" y="91002"/>
                    <a:pt x="33947" y="67543"/>
                  </a:cubicBezTo>
                  <a:cubicBezTo>
                    <a:pt x="21832" y="81970"/>
                    <a:pt x="12928" y="92544"/>
                    <a:pt x="4067" y="103117"/>
                  </a:cubicBezTo>
                  <a:cubicBezTo>
                    <a:pt x="2697" y="102304"/>
                    <a:pt x="1370" y="101491"/>
                    <a:pt x="0" y="100635"/>
                  </a:cubicBezTo>
                  <a:cubicBezTo>
                    <a:pt x="6892" y="88862"/>
                    <a:pt x="11516" y="74649"/>
                    <a:pt x="21105" y="65831"/>
                  </a:cubicBezTo>
                  <a:cubicBezTo>
                    <a:pt x="45977" y="42971"/>
                    <a:pt x="72690" y="22037"/>
                    <a:pt x="99573" y="1574"/>
                  </a:cubicBezTo>
                  <a:cubicBezTo>
                    <a:pt x="103983" y="-1765"/>
                    <a:pt x="113230" y="1232"/>
                    <a:pt x="120251" y="1318"/>
                  </a:cubicBezTo>
                  <a:cubicBezTo>
                    <a:pt x="118538" y="8509"/>
                    <a:pt x="117211" y="15787"/>
                    <a:pt x="114899" y="22808"/>
                  </a:cubicBezTo>
                  <a:cubicBezTo>
                    <a:pt x="114129" y="25119"/>
                    <a:pt x="111047" y="26960"/>
                    <a:pt x="108692" y="28501"/>
                  </a:cubicBezTo>
                  <a:cubicBezTo>
                    <a:pt x="68666" y="54272"/>
                    <a:pt x="34761" y="85737"/>
                    <a:pt x="11301" y="12854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4" name="Freeform: Shape 143">
              <a:extLst>
                <a:ext uri="{FF2B5EF4-FFF2-40B4-BE49-F238E27FC236}">
                  <a16:creationId xmlns:a16="http://schemas.microsoft.com/office/drawing/2014/main" id="{4E861C76-A7BB-1013-F9DB-59812523F946}"/>
                </a:ext>
              </a:extLst>
            </p:cNvPr>
            <p:cNvSpPr/>
            <p:nvPr/>
          </p:nvSpPr>
          <p:spPr>
            <a:xfrm>
              <a:off x="-4773159" y="769619"/>
              <a:ext cx="395940" cy="8032"/>
            </a:xfrm>
            <a:custGeom>
              <a:avLst/>
              <a:gdLst>
                <a:gd name="connsiteX0" fmla="*/ 395940 w 395940"/>
                <a:gd name="connsiteY0" fmla="*/ 7363 h 8032"/>
                <a:gd name="connsiteX1" fmla="*/ 0 w 395940"/>
                <a:gd name="connsiteY1" fmla="*/ 0 h 8032"/>
                <a:gd name="connsiteX2" fmla="*/ 395255 w 395940"/>
                <a:gd name="connsiteY2" fmla="*/ 0 h 8032"/>
                <a:gd name="connsiteX3" fmla="*/ 395940 w 395940"/>
                <a:gd name="connsiteY3" fmla="*/ 7363 h 8032"/>
              </a:gdLst>
              <a:ahLst/>
              <a:cxnLst>
                <a:cxn ang="0">
                  <a:pos x="connsiteX0" y="connsiteY0"/>
                </a:cxn>
                <a:cxn ang="0">
                  <a:pos x="connsiteX1" y="connsiteY1"/>
                </a:cxn>
                <a:cxn ang="0">
                  <a:pos x="connsiteX2" y="connsiteY2"/>
                </a:cxn>
                <a:cxn ang="0">
                  <a:pos x="connsiteX3" y="connsiteY3"/>
                </a:cxn>
              </a:cxnLst>
              <a:rect l="l" t="t" r="r" b="b"/>
              <a:pathLst>
                <a:path w="395940" h="8032">
                  <a:moveTo>
                    <a:pt x="395940" y="7363"/>
                  </a:moveTo>
                  <a:cubicBezTo>
                    <a:pt x="264003" y="9718"/>
                    <a:pt x="131980" y="5522"/>
                    <a:pt x="0" y="0"/>
                  </a:cubicBezTo>
                  <a:lnTo>
                    <a:pt x="395255" y="0"/>
                  </a:lnTo>
                  <a:lnTo>
                    <a:pt x="395940" y="7363"/>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5" name="Freeform: Shape 144">
              <a:extLst>
                <a:ext uri="{FF2B5EF4-FFF2-40B4-BE49-F238E27FC236}">
                  <a16:creationId xmlns:a16="http://schemas.microsoft.com/office/drawing/2014/main" id="{8424B90B-1A3E-FDC8-1E34-01046C686110}"/>
                </a:ext>
              </a:extLst>
            </p:cNvPr>
            <p:cNvSpPr/>
            <p:nvPr/>
          </p:nvSpPr>
          <p:spPr>
            <a:xfrm>
              <a:off x="-5191033" y="1067613"/>
              <a:ext cx="76985" cy="134634"/>
            </a:xfrm>
            <a:custGeom>
              <a:avLst/>
              <a:gdLst>
                <a:gd name="connsiteX0" fmla="*/ 76943 w 76985"/>
                <a:gd name="connsiteY0" fmla="*/ 43 h 134634"/>
                <a:gd name="connsiteX1" fmla="*/ 57550 w 76985"/>
                <a:gd name="connsiteY1" fmla="*/ 99317 h 134634"/>
                <a:gd name="connsiteX2" fmla="*/ 47319 w 76985"/>
                <a:gd name="connsiteY2" fmla="*/ 77227 h 134634"/>
                <a:gd name="connsiteX3" fmla="*/ 33834 w 76985"/>
                <a:gd name="connsiteY3" fmla="*/ 102827 h 134634"/>
                <a:gd name="connsiteX4" fmla="*/ 26557 w 76985"/>
                <a:gd name="connsiteY4" fmla="*/ 90241 h 134634"/>
                <a:gd name="connsiteX5" fmla="*/ 2070 w 76985"/>
                <a:gd name="connsiteY5" fmla="*/ 134634 h 134634"/>
                <a:gd name="connsiteX6" fmla="*/ 76986 w 76985"/>
                <a:gd name="connsiteY6" fmla="*/ 0 h 13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985" h="134634">
                  <a:moveTo>
                    <a:pt x="76943" y="43"/>
                  </a:moveTo>
                  <a:cubicBezTo>
                    <a:pt x="70436" y="33263"/>
                    <a:pt x="64614" y="63058"/>
                    <a:pt x="57550" y="99317"/>
                  </a:cubicBezTo>
                  <a:cubicBezTo>
                    <a:pt x="52242" y="87887"/>
                    <a:pt x="49802" y="82664"/>
                    <a:pt x="47319" y="77227"/>
                  </a:cubicBezTo>
                  <a:cubicBezTo>
                    <a:pt x="43124" y="85233"/>
                    <a:pt x="39014" y="93024"/>
                    <a:pt x="33834" y="102827"/>
                  </a:cubicBezTo>
                  <a:cubicBezTo>
                    <a:pt x="30795" y="97605"/>
                    <a:pt x="29125" y="94694"/>
                    <a:pt x="26557" y="90241"/>
                  </a:cubicBezTo>
                  <a:cubicBezTo>
                    <a:pt x="18038" y="105695"/>
                    <a:pt x="10332" y="119651"/>
                    <a:pt x="2070" y="134634"/>
                  </a:cubicBezTo>
                  <a:cubicBezTo>
                    <a:pt x="-9874" y="101971"/>
                    <a:pt x="31822" y="25257"/>
                    <a:pt x="76986"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6" name="Freeform: Shape 145">
              <a:extLst>
                <a:ext uri="{FF2B5EF4-FFF2-40B4-BE49-F238E27FC236}">
                  <a16:creationId xmlns:a16="http://schemas.microsoft.com/office/drawing/2014/main" id="{819EA527-0974-A4EF-051F-507791A0E77A}"/>
                </a:ext>
              </a:extLst>
            </p:cNvPr>
            <p:cNvSpPr/>
            <p:nvPr/>
          </p:nvSpPr>
          <p:spPr>
            <a:xfrm>
              <a:off x="-4253801" y="472311"/>
              <a:ext cx="102149" cy="168453"/>
            </a:xfrm>
            <a:custGeom>
              <a:avLst/>
              <a:gdLst>
                <a:gd name="connsiteX0" fmla="*/ 19050 w 102149"/>
                <a:gd name="connsiteY0" fmla="*/ 42124 h 168453"/>
                <a:gd name="connsiteX1" fmla="*/ 44607 w 102149"/>
                <a:gd name="connsiteY1" fmla="*/ 71534 h 168453"/>
                <a:gd name="connsiteX2" fmla="*/ 49744 w 102149"/>
                <a:gd name="connsiteY2" fmla="*/ 67381 h 168453"/>
                <a:gd name="connsiteX3" fmla="*/ 0 w 102149"/>
                <a:gd name="connsiteY3" fmla="*/ 0 h 168453"/>
                <a:gd name="connsiteX4" fmla="*/ 102099 w 102149"/>
                <a:gd name="connsiteY4" fmla="*/ 168453 h 168453"/>
                <a:gd name="connsiteX5" fmla="*/ 19050 w 102149"/>
                <a:gd name="connsiteY5" fmla="*/ 42124 h 16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149" h="168453">
                  <a:moveTo>
                    <a:pt x="19050" y="42124"/>
                  </a:moveTo>
                  <a:cubicBezTo>
                    <a:pt x="27569" y="51927"/>
                    <a:pt x="36088" y="61731"/>
                    <a:pt x="44607" y="71534"/>
                  </a:cubicBezTo>
                  <a:cubicBezTo>
                    <a:pt x="46319" y="70164"/>
                    <a:pt x="48032" y="68751"/>
                    <a:pt x="49744" y="67381"/>
                  </a:cubicBezTo>
                  <a:cubicBezTo>
                    <a:pt x="33819" y="45806"/>
                    <a:pt x="17894" y="24273"/>
                    <a:pt x="0" y="0"/>
                  </a:cubicBezTo>
                  <a:cubicBezTo>
                    <a:pt x="47989" y="23545"/>
                    <a:pt x="104069" y="115927"/>
                    <a:pt x="102099" y="168453"/>
                  </a:cubicBezTo>
                  <a:cubicBezTo>
                    <a:pt x="87758" y="117211"/>
                    <a:pt x="30309" y="96063"/>
                    <a:pt x="19050" y="4212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7" name="Freeform: Shape 146">
              <a:extLst>
                <a:ext uri="{FF2B5EF4-FFF2-40B4-BE49-F238E27FC236}">
                  <a16:creationId xmlns:a16="http://schemas.microsoft.com/office/drawing/2014/main" id="{C41BD2F8-B099-C62A-6E6D-C4A9B9BB40CC}"/>
                </a:ext>
              </a:extLst>
            </p:cNvPr>
            <p:cNvSpPr/>
            <p:nvPr/>
          </p:nvSpPr>
          <p:spPr>
            <a:xfrm>
              <a:off x="-3140724" y="1377036"/>
              <a:ext cx="111564" cy="134891"/>
            </a:xfrm>
            <a:custGeom>
              <a:avLst/>
              <a:gdLst>
                <a:gd name="connsiteX0" fmla="*/ 14255 w 111564"/>
                <a:gd name="connsiteY0" fmla="*/ 23631 h 134891"/>
                <a:gd name="connsiteX1" fmla="*/ 60960 w 111564"/>
                <a:gd name="connsiteY1" fmla="*/ 57021 h 134891"/>
                <a:gd name="connsiteX2" fmla="*/ 63914 w 111564"/>
                <a:gd name="connsiteY2" fmla="*/ 53768 h 134891"/>
                <a:gd name="connsiteX3" fmla="*/ 0 w 111564"/>
                <a:gd name="connsiteY3" fmla="*/ 0 h 134891"/>
                <a:gd name="connsiteX4" fmla="*/ 108992 w 111564"/>
                <a:gd name="connsiteY4" fmla="*/ 134891 h 134891"/>
                <a:gd name="connsiteX5" fmla="*/ 13442 w 111564"/>
                <a:gd name="connsiteY5" fmla="*/ 26028 h 134891"/>
                <a:gd name="connsiteX6" fmla="*/ 14298 w 111564"/>
                <a:gd name="connsiteY6" fmla="*/ 23673 h 13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4" h="134891">
                  <a:moveTo>
                    <a:pt x="14255" y="23631"/>
                  </a:moveTo>
                  <a:cubicBezTo>
                    <a:pt x="29838" y="34761"/>
                    <a:pt x="45377" y="45891"/>
                    <a:pt x="60960" y="57021"/>
                  </a:cubicBezTo>
                  <a:cubicBezTo>
                    <a:pt x="61944" y="55951"/>
                    <a:pt x="62929" y="54838"/>
                    <a:pt x="63914" y="53768"/>
                  </a:cubicBezTo>
                  <a:cubicBezTo>
                    <a:pt x="43836" y="36901"/>
                    <a:pt x="23759" y="19992"/>
                    <a:pt x="0" y="0"/>
                  </a:cubicBezTo>
                  <a:cubicBezTo>
                    <a:pt x="54924" y="4067"/>
                    <a:pt x="126029" y="99702"/>
                    <a:pt x="108992" y="134891"/>
                  </a:cubicBezTo>
                  <a:cubicBezTo>
                    <a:pt x="77570" y="99103"/>
                    <a:pt x="45506" y="62544"/>
                    <a:pt x="13442" y="26028"/>
                  </a:cubicBezTo>
                  <a:cubicBezTo>
                    <a:pt x="13742" y="25257"/>
                    <a:pt x="13999" y="24444"/>
                    <a:pt x="14298" y="2367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8" name="Freeform: Shape 147">
              <a:extLst>
                <a:ext uri="{FF2B5EF4-FFF2-40B4-BE49-F238E27FC236}">
                  <a16:creationId xmlns:a16="http://schemas.microsoft.com/office/drawing/2014/main" id="{764E9598-F6B7-78CC-0E42-6E48DF06A8DB}"/>
                </a:ext>
              </a:extLst>
            </p:cNvPr>
            <p:cNvSpPr/>
            <p:nvPr/>
          </p:nvSpPr>
          <p:spPr>
            <a:xfrm>
              <a:off x="-5418234" y="1153316"/>
              <a:ext cx="99901" cy="137802"/>
            </a:xfrm>
            <a:custGeom>
              <a:avLst/>
              <a:gdLst>
                <a:gd name="connsiteX0" fmla="*/ 99217 w 99901"/>
                <a:gd name="connsiteY0" fmla="*/ 0 h 137802"/>
                <a:gd name="connsiteX1" fmla="*/ 62915 w 99901"/>
                <a:gd name="connsiteY1" fmla="*/ 104325 h 137802"/>
                <a:gd name="connsiteX2" fmla="*/ 57693 w 99901"/>
                <a:gd name="connsiteY2" fmla="*/ 102656 h 137802"/>
                <a:gd name="connsiteX3" fmla="*/ 79568 w 99901"/>
                <a:gd name="connsiteY3" fmla="*/ 40412 h 137802"/>
                <a:gd name="connsiteX4" fmla="*/ 33334 w 99901"/>
                <a:gd name="connsiteY4" fmla="*/ 103726 h 137802"/>
                <a:gd name="connsiteX5" fmla="*/ 33334 w 99901"/>
                <a:gd name="connsiteY5" fmla="*/ 80738 h 137802"/>
                <a:gd name="connsiteX6" fmla="*/ 27427 w 99901"/>
                <a:gd name="connsiteY6" fmla="*/ 78597 h 137802"/>
                <a:gd name="connsiteX7" fmla="*/ 2212 w 99901"/>
                <a:gd name="connsiteY7" fmla="*/ 137802 h 137802"/>
                <a:gd name="connsiteX8" fmla="*/ 25201 w 99901"/>
                <a:gd name="connsiteY8" fmla="*/ 64941 h 137802"/>
                <a:gd name="connsiteX9" fmla="*/ 44465 w 99901"/>
                <a:gd name="connsiteY9" fmla="*/ 43023 h 137802"/>
                <a:gd name="connsiteX10" fmla="*/ 77085 w 99901"/>
                <a:gd name="connsiteY10" fmla="*/ 18108 h 137802"/>
                <a:gd name="connsiteX11" fmla="*/ 99175 w 99901"/>
                <a:gd name="connsiteY11" fmla="*/ 0 h 13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901" h="137802">
                  <a:moveTo>
                    <a:pt x="99217" y="0"/>
                  </a:moveTo>
                  <a:cubicBezTo>
                    <a:pt x="104526" y="42552"/>
                    <a:pt x="77642" y="71106"/>
                    <a:pt x="62915" y="104325"/>
                  </a:cubicBezTo>
                  <a:cubicBezTo>
                    <a:pt x="61160" y="103769"/>
                    <a:pt x="59405" y="103212"/>
                    <a:pt x="57693" y="102656"/>
                  </a:cubicBezTo>
                  <a:cubicBezTo>
                    <a:pt x="64414" y="83563"/>
                    <a:pt x="71092" y="64470"/>
                    <a:pt x="79568" y="40412"/>
                  </a:cubicBezTo>
                  <a:cubicBezTo>
                    <a:pt x="38814" y="49616"/>
                    <a:pt x="57693" y="90113"/>
                    <a:pt x="33334" y="103726"/>
                  </a:cubicBezTo>
                  <a:lnTo>
                    <a:pt x="33334" y="80738"/>
                  </a:lnTo>
                  <a:cubicBezTo>
                    <a:pt x="31365" y="80010"/>
                    <a:pt x="29396" y="79325"/>
                    <a:pt x="27427" y="78597"/>
                  </a:cubicBezTo>
                  <a:cubicBezTo>
                    <a:pt x="19379" y="97476"/>
                    <a:pt x="11373" y="116355"/>
                    <a:pt x="2212" y="137802"/>
                  </a:cubicBezTo>
                  <a:cubicBezTo>
                    <a:pt x="-5279" y="115113"/>
                    <a:pt x="7221" y="80738"/>
                    <a:pt x="25201" y="64941"/>
                  </a:cubicBezTo>
                  <a:cubicBezTo>
                    <a:pt x="32478" y="58563"/>
                    <a:pt x="39542" y="51242"/>
                    <a:pt x="44465" y="43023"/>
                  </a:cubicBezTo>
                  <a:cubicBezTo>
                    <a:pt x="52213" y="30138"/>
                    <a:pt x="57522" y="17166"/>
                    <a:pt x="77085" y="18108"/>
                  </a:cubicBezTo>
                  <a:cubicBezTo>
                    <a:pt x="83507" y="18408"/>
                    <a:pt x="90484" y="7492"/>
                    <a:pt x="9917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49" name="Freeform: Shape 148">
              <a:extLst>
                <a:ext uri="{FF2B5EF4-FFF2-40B4-BE49-F238E27FC236}">
                  <a16:creationId xmlns:a16="http://schemas.microsoft.com/office/drawing/2014/main" id="{6D73B0C6-A1C6-1B58-098D-3FFB6B4CD208}"/>
                </a:ext>
              </a:extLst>
            </p:cNvPr>
            <p:cNvSpPr/>
            <p:nvPr/>
          </p:nvSpPr>
          <p:spPr>
            <a:xfrm>
              <a:off x="-2947613" y="693291"/>
              <a:ext cx="188316" cy="220637"/>
            </a:xfrm>
            <a:custGeom>
              <a:avLst/>
              <a:gdLst>
                <a:gd name="connsiteX0" fmla="*/ 14683 w 188316"/>
                <a:gd name="connsiteY0" fmla="*/ 29153 h 220637"/>
                <a:gd name="connsiteX1" fmla="*/ 0 w 188316"/>
                <a:gd name="connsiteY1" fmla="*/ 0 h 220637"/>
                <a:gd name="connsiteX2" fmla="*/ 20120 w 188316"/>
                <a:gd name="connsiteY2" fmla="*/ 13570 h 220637"/>
                <a:gd name="connsiteX3" fmla="*/ 58991 w 188316"/>
                <a:gd name="connsiteY3" fmla="*/ 78469 h 220637"/>
                <a:gd name="connsiteX4" fmla="*/ 70763 w 188316"/>
                <a:gd name="connsiteY4" fmla="*/ 114899 h 220637"/>
                <a:gd name="connsiteX5" fmla="*/ 119951 w 188316"/>
                <a:gd name="connsiteY5" fmla="*/ 155311 h 220637"/>
                <a:gd name="connsiteX6" fmla="*/ 188317 w 188316"/>
                <a:gd name="connsiteY6" fmla="*/ 220638 h 220637"/>
                <a:gd name="connsiteX7" fmla="*/ 173547 w 188316"/>
                <a:gd name="connsiteY7" fmla="*/ 201673 h 220637"/>
                <a:gd name="connsiteX8" fmla="*/ 118624 w 188316"/>
                <a:gd name="connsiteY8" fmla="*/ 170251 h 220637"/>
                <a:gd name="connsiteX9" fmla="*/ 56508 w 188316"/>
                <a:gd name="connsiteY9" fmla="*/ 115028 h 220637"/>
                <a:gd name="connsiteX10" fmla="*/ 30137 w 188316"/>
                <a:gd name="connsiteY10" fmla="*/ 43537 h 220637"/>
                <a:gd name="connsiteX11" fmla="*/ 13999 w 188316"/>
                <a:gd name="connsiteY11" fmla="*/ 28382 h 220637"/>
                <a:gd name="connsiteX12" fmla="*/ 14640 w 188316"/>
                <a:gd name="connsiteY12" fmla="*/ 29153 h 22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316" h="220637">
                  <a:moveTo>
                    <a:pt x="14683" y="29153"/>
                  </a:moveTo>
                  <a:cubicBezTo>
                    <a:pt x="10659" y="21148"/>
                    <a:pt x="6635" y="13142"/>
                    <a:pt x="0" y="0"/>
                  </a:cubicBezTo>
                  <a:cubicBezTo>
                    <a:pt x="9204" y="5993"/>
                    <a:pt x="16781" y="8433"/>
                    <a:pt x="20120" y="13570"/>
                  </a:cubicBezTo>
                  <a:cubicBezTo>
                    <a:pt x="33904" y="34675"/>
                    <a:pt x="47218" y="56208"/>
                    <a:pt x="58991" y="78469"/>
                  </a:cubicBezTo>
                  <a:cubicBezTo>
                    <a:pt x="64856" y="89599"/>
                    <a:pt x="67167" y="102613"/>
                    <a:pt x="70763" y="114899"/>
                  </a:cubicBezTo>
                  <a:cubicBezTo>
                    <a:pt x="78041" y="139557"/>
                    <a:pt x="94608" y="151501"/>
                    <a:pt x="119951" y="155311"/>
                  </a:cubicBezTo>
                  <a:cubicBezTo>
                    <a:pt x="166612" y="162289"/>
                    <a:pt x="179969" y="175089"/>
                    <a:pt x="188317" y="220638"/>
                  </a:cubicBezTo>
                  <a:cubicBezTo>
                    <a:pt x="181467" y="211862"/>
                    <a:pt x="177272" y="206939"/>
                    <a:pt x="173547" y="201673"/>
                  </a:cubicBezTo>
                  <a:cubicBezTo>
                    <a:pt x="160106" y="182580"/>
                    <a:pt x="143153" y="171450"/>
                    <a:pt x="118624" y="170251"/>
                  </a:cubicBezTo>
                  <a:cubicBezTo>
                    <a:pt x="86474" y="168667"/>
                    <a:pt x="66054" y="147777"/>
                    <a:pt x="56508" y="115028"/>
                  </a:cubicBezTo>
                  <a:cubicBezTo>
                    <a:pt x="49401" y="90669"/>
                    <a:pt x="39983" y="66910"/>
                    <a:pt x="30137" y="43537"/>
                  </a:cubicBezTo>
                  <a:cubicBezTo>
                    <a:pt x="27526" y="37329"/>
                    <a:pt x="19521" y="33348"/>
                    <a:pt x="13999" y="28382"/>
                  </a:cubicBezTo>
                  <a:cubicBezTo>
                    <a:pt x="13999" y="28382"/>
                    <a:pt x="14640" y="29153"/>
                    <a:pt x="14640" y="2915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0" name="Freeform: Shape 149">
              <a:extLst>
                <a:ext uri="{FF2B5EF4-FFF2-40B4-BE49-F238E27FC236}">
                  <a16:creationId xmlns:a16="http://schemas.microsoft.com/office/drawing/2014/main" id="{6E262643-0775-C54C-91AA-1D98077EC3CF}"/>
                </a:ext>
              </a:extLst>
            </p:cNvPr>
            <p:cNvSpPr/>
            <p:nvPr/>
          </p:nvSpPr>
          <p:spPr>
            <a:xfrm>
              <a:off x="-4080767" y="1083966"/>
              <a:ext cx="107921" cy="101756"/>
            </a:xfrm>
            <a:custGeom>
              <a:avLst/>
              <a:gdLst>
                <a:gd name="connsiteX0" fmla="*/ 107921 w 107921"/>
                <a:gd name="connsiteY0" fmla="*/ 101757 h 101756"/>
                <a:gd name="connsiteX1" fmla="*/ 88015 w 107921"/>
                <a:gd name="connsiteY1" fmla="*/ 80310 h 101756"/>
                <a:gd name="connsiteX2" fmla="*/ 84334 w 107921"/>
                <a:gd name="connsiteY2" fmla="*/ 92211 h 101756"/>
                <a:gd name="connsiteX3" fmla="*/ 0 w 107921"/>
                <a:gd name="connsiteY3" fmla="*/ 0 h 101756"/>
                <a:gd name="connsiteX4" fmla="*/ 107921 w 107921"/>
                <a:gd name="connsiteY4" fmla="*/ 101757 h 101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1" h="101756">
                  <a:moveTo>
                    <a:pt x="107921" y="101757"/>
                  </a:moveTo>
                  <a:cubicBezTo>
                    <a:pt x="100729" y="94009"/>
                    <a:pt x="95121" y="87972"/>
                    <a:pt x="88015" y="80310"/>
                  </a:cubicBezTo>
                  <a:cubicBezTo>
                    <a:pt x="86560" y="84933"/>
                    <a:pt x="85404" y="88743"/>
                    <a:pt x="84334" y="92211"/>
                  </a:cubicBezTo>
                  <a:cubicBezTo>
                    <a:pt x="35403" y="80652"/>
                    <a:pt x="30437" y="31636"/>
                    <a:pt x="0" y="0"/>
                  </a:cubicBezTo>
                  <a:cubicBezTo>
                    <a:pt x="40968" y="899"/>
                    <a:pt x="105653" y="62929"/>
                    <a:pt x="107921" y="10175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1" name="Freeform: Shape 150">
              <a:extLst>
                <a:ext uri="{FF2B5EF4-FFF2-40B4-BE49-F238E27FC236}">
                  <a16:creationId xmlns:a16="http://schemas.microsoft.com/office/drawing/2014/main" id="{F0203CF0-399C-D282-F089-2175BEFEC9D3}"/>
                </a:ext>
              </a:extLst>
            </p:cNvPr>
            <p:cNvSpPr/>
            <p:nvPr/>
          </p:nvSpPr>
          <p:spPr>
            <a:xfrm>
              <a:off x="-4001146" y="991070"/>
              <a:ext cx="44271" cy="174104"/>
            </a:xfrm>
            <a:custGeom>
              <a:avLst/>
              <a:gdLst>
                <a:gd name="connsiteX0" fmla="*/ 30783 w 44271"/>
                <a:gd name="connsiteY0" fmla="*/ 131124 h 174104"/>
                <a:gd name="connsiteX1" fmla="*/ 23805 w 44271"/>
                <a:gd name="connsiteY1" fmla="*/ 153171 h 174104"/>
                <a:gd name="connsiteX2" fmla="*/ 9079 w 44271"/>
                <a:gd name="connsiteY2" fmla="*/ 100901 h 174104"/>
                <a:gd name="connsiteX3" fmla="*/ 2615 w 44271"/>
                <a:gd name="connsiteY3" fmla="*/ 124018 h 174104"/>
                <a:gd name="connsiteX4" fmla="*/ 18283 w 44271"/>
                <a:gd name="connsiteY4" fmla="*/ 0 h 174104"/>
                <a:gd name="connsiteX5" fmla="*/ 43969 w 44271"/>
                <a:gd name="connsiteY5" fmla="*/ 152015 h 174104"/>
                <a:gd name="connsiteX6" fmla="*/ 37376 w 44271"/>
                <a:gd name="connsiteY6" fmla="*/ 174104 h 174104"/>
                <a:gd name="connsiteX7" fmla="*/ 30741 w 44271"/>
                <a:gd name="connsiteY7" fmla="*/ 131124 h 1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71" h="174104">
                  <a:moveTo>
                    <a:pt x="30783" y="131124"/>
                  </a:moveTo>
                  <a:cubicBezTo>
                    <a:pt x="28044" y="139857"/>
                    <a:pt x="26845" y="143539"/>
                    <a:pt x="23805" y="153171"/>
                  </a:cubicBezTo>
                  <a:cubicBezTo>
                    <a:pt x="18198" y="133307"/>
                    <a:pt x="14173" y="118966"/>
                    <a:pt x="9079" y="100901"/>
                  </a:cubicBezTo>
                  <a:cubicBezTo>
                    <a:pt x="6168" y="111346"/>
                    <a:pt x="4370" y="117682"/>
                    <a:pt x="2615" y="124018"/>
                  </a:cubicBezTo>
                  <a:cubicBezTo>
                    <a:pt x="-4662" y="82322"/>
                    <a:pt x="4113" y="43280"/>
                    <a:pt x="18283" y="0"/>
                  </a:cubicBezTo>
                  <a:cubicBezTo>
                    <a:pt x="27530" y="54282"/>
                    <a:pt x="36092" y="103084"/>
                    <a:pt x="43969" y="152015"/>
                  </a:cubicBezTo>
                  <a:cubicBezTo>
                    <a:pt x="45125" y="159078"/>
                    <a:pt x="42984" y="166655"/>
                    <a:pt x="37376" y="174104"/>
                  </a:cubicBezTo>
                  <a:cubicBezTo>
                    <a:pt x="35450" y="161604"/>
                    <a:pt x="33523" y="149061"/>
                    <a:pt x="30741" y="13112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2" name="Freeform: Shape 151">
              <a:extLst>
                <a:ext uri="{FF2B5EF4-FFF2-40B4-BE49-F238E27FC236}">
                  <a16:creationId xmlns:a16="http://schemas.microsoft.com/office/drawing/2014/main" id="{EF3F01C6-AEC7-BC4B-77E1-DCC22E2F112B}"/>
                </a:ext>
              </a:extLst>
            </p:cNvPr>
            <p:cNvSpPr/>
            <p:nvPr/>
          </p:nvSpPr>
          <p:spPr>
            <a:xfrm>
              <a:off x="-3911384" y="1241888"/>
              <a:ext cx="44662" cy="124188"/>
            </a:xfrm>
            <a:custGeom>
              <a:avLst/>
              <a:gdLst>
                <a:gd name="connsiteX0" fmla="*/ 6948 w 44662"/>
                <a:gd name="connsiteY0" fmla="*/ 119565 h 124188"/>
                <a:gd name="connsiteX1" fmla="*/ 44662 w 44662"/>
                <a:gd name="connsiteY1" fmla="*/ 0 h 124188"/>
                <a:gd name="connsiteX2" fmla="*/ 44662 w 44662"/>
                <a:gd name="connsiteY2" fmla="*/ 117853 h 124188"/>
                <a:gd name="connsiteX3" fmla="*/ 33018 w 44662"/>
                <a:gd name="connsiteY3" fmla="*/ 91868 h 124188"/>
                <a:gd name="connsiteX4" fmla="*/ 23772 w 44662"/>
                <a:gd name="connsiteY4" fmla="*/ 124189 h 124188"/>
                <a:gd name="connsiteX5" fmla="*/ 20261 w 44662"/>
                <a:gd name="connsiteY5" fmla="*/ 123804 h 124188"/>
                <a:gd name="connsiteX6" fmla="*/ 12384 w 44662"/>
                <a:gd name="connsiteY6" fmla="*/ 86560 h 124188"/>
                <a:gd name="connsiteX7" fmla="*/ 6948 w 44662"/>
                <a:gd name="connsiteY7" fmla="*/ 119565 h 12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62" h="124188">
                  <a:moveTo>
                    <a:pt x="6948" y="119565"/>
                  </a:moveTo>
                  <a:cubicBezTo>
                    <a:pt x="-11246" y="82664"/>
                    <a:pt x="8018" y="26456"/>
                    <a:pt x="44662" y="0"/>
                  </a:cubicBezTo>
                  <a:lnTo>
                    <a:pt x="44662" y="117853"/>
                  </a:lnTo>
                  <a:cubicBezTo>
                    <a:pt x="39397" y="106081"/>
                    <a:pt x="36614" y="99959"/>
                    <a:pt x="33018" y="91868"/>
                  </a:cubicBezTo>
                  <a:cubicBezTo>
                    <a:pt x="29594" y="103812"/>
                    <a:pt x="26683" y="114000"/>
                    <a:pt x="23772" y="124189"/>
                  </a:cubicBezTo>
                  <a:cubicBezTo>
                    <a:pt x="22616" y="124060"/>
                    <a:pt x="21460" y="123932"/>
                    <a:pt x="20261" y="123804"/>
                  </a:cubicBezTo>
                  <a:cubicBezTo>
                    <a:pt x="17992" y="113059"/>
                    <a:pt x="15724" y="102313"/>
                    <a:pt x="12384" y="86560"/>
                  </a:cubicBezTo>
                  <a:cubicBezTo>
                    <a:pt x="10030" y="100772"/>
                    <a:pt x="8489" y="110147"/>
                    <a:pt x="6948" y="11956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3" name="Freeform: Shape 152">
              <a:extLst>
                <a:ext uri="{FF2B5EF4-FFF2-40B4-BE49-F238E27FC236}">
                  <a16:creationId xmlns:a16="http://schemas.microsoft.com/office/drawing/2014/main" id="{A500A432-A1B0-A3A2-75A3-5CC5C9824A2B}"/>
                </a:ext>
              </a:extLst>
            </p:cNvPr>
            <p:cNvSpPr/>
            <p:nvPr/>
          </p:nvSpPr>
          <p:spPr>
            <a:xfrm>
              <a:off x="-6555562" y="2044771"/>
              <a:ext cx="45385" cy="158735"/>
            </a:xfrm>
            <a:custGeom>
              <a:avLst/>
              <a:gdLst>
                <a:gd name="connsiteX0" fmla="*/ 18159 w 45385"/>
                <a:gd name="connsiteY0" fmla="*/ 0 h 158735"/>
                <a:gd name="connsiteX1" fmla="*/ 45385 w 45385"/>
                <a:gd name="connsiteY1" fmla="*/ 157451 h 158735"/>
                <a:gd name="connsiteX2" fmla="*/ 42346 w 45385"/>
                <a:gd name="connsiteY2" fmla="*/ 158522 h 158735"/>
                <a:gd name="connsiteX3" fmla="*/ 14434 w 45385"/>
                <a:gd name="connsiteY3" fmla="*/ 90926 h 158735"/>
                <a:gd name="connsiteX4" fmla="*/ 9640 w 45385"/>
                <a:gd name="connsiteY4" fmla="*/ 92553 h 158735"/>
                <a:gd name="connsiteX5" fmla="*/ 33741 w 45385"/>
                <a:gd name="connsiteY5" fmla="*/ 158736 h 158735"/>
                <a:gd name="connsiteX6" fmla="*/ 18116 w 45385"/>
                <a:gd name="connsiteY6" fmla="*/ 43 h 15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85" h="158735">
                  <a:moveTo>
                    <a:pt x="18159" y="0"/>
                  </a:moveTo>
                  <a:cubicBezTo>
                    <a:pt x="27234" y="52484"/>
                    <a:pt x="36310" y="104968"/>
                    <a:pt x="45385" y="157451"/>
                  </a:cubicBezTo>
                  <a:cubicBezTo>
                    <a:pt x="44358" y="157794"/>
                    <a:pt x="43373" y="158179"/>
                    <a:pt x="42346" y="158522"/>
                  </a:cubicBezTo>
                  <a:cubicBezTo>
                    <a:pt x="33056" y="136004"/>
                    <a:pt x="23767" y="113444"/>
                    <a:pt x="14434" y="90926"/>
                  </a:cubicBezTo>
                  <a:cubicBezTo>
                    <a:pt x="12850" y="91483"/>
                    <a:pt x="11224" y="91997"/>
                    <a:pt x="9640" y="92553"/>
                  </a:cubicBezTo>
                  <a:cubicBezTo>
                    <a:pt x="17688" y="114600"/>
                    <a:pt x="25693" y="136646"/>
                    <a:pt x="33741" y="158736"/>
                  </a:cubicBezTo>
                  <a:cubicBezTo>
                    <a:pt x="-78" y="123804"/>
                    <a:pt x="-13991" y="104154"/>
                    <a:pt x="18116"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4" name="Freeform: Shape 153">
              <a:extLst>
                <a:ext uri="{FF2B5EF4-FFF2-40B4-BE49-F238E27FC236}">
                  <a16:creationId xmlns:a16="http://schemas.microsoft.com/office/drawing/2014/main" id="{63BC477F-F8D8-447B-5487-A525941CF66F}"/>
                </a:ext>
              </a:extLst>
            </p:cNvPr>
            <p:cNvSpPr/>
            <p:nvPr/>
          </p:nvSpPr>
          <p:spPr>
            <a:xfrm>
              <a:off x="-3915567" y="1803499"/>
              <a:ext cx="118452" cy="117382"/>
            </a:xfrm>
            <a:custGeom>
              <a:avLst/>
              <a:gdLst>
                <a:gd name="connsiteX0" fmla="*/ 118453 w 118452"/>
                <a:gd name="connsiteY0" fmla="*/ 5779 h 117382"/>
                <a:gd name="connsiteX1" fmla="*/ 71320 w 118452"/>
                <a:gd name="connsiteY1" fmla="*/ 87416 h 117382"/>
                <a:gd name="connsiteX2" fmla="*/ 65926 w 118452"/>
                <a:gd name="connsiteY2" fmla="*/ 85447 h 117382"/>
                <a:gd name="connsiteX3" fmla="*/ 72048 w 118452"/>
                <a:gd name="connsiteY3" fmla="*/ 61859 h 117382"/>
                <a:gd name="connsiteX4" fmla="*/ 69137 w 118452"/>
                <a:gd name="connsiteY4" fmla="*/ 59975 h 117382"/>
                <a:gd name="connsiteX5" fmla="*/ 24358 w 118452"/>
                <a:gd name="connsiteY5" fmla="*/ 117382 h 117382"/>
                <a:gd name="connsiteX6" fmla="*/ 19692 w 118452"/>
                <a:gd name="connsiteY6" fmla="*/ 114557 h 117382"/>
                <a:gd name="connsiteX7" fmla="*/ 39984 w 118452"/>
                <a:gd name="connsiteY7" fmla="*/ 81508 h 117382"/>
                <a:gd name="connsiteX8" fmla="*/ 37073 w 118452"/>
                <a:gd name="connsiteY8" fmla="*/ 79282 h 117382"/>
                <a:gd name="connsiteX9" fmla="*/ 0 w 118452"/>
                <a:gd name="connsiteY9" fmla="*/ 112459 h 117382"/>
                <a:gd name="connsiteX10" fmla="*/ 111603 w 118452"/>
                <a:gd name="connsiteY10" fmla="*/ 0 h 117382"/>
                <a:gd name="connsiteX11" fmla="*/ 118410 w 118452"/>
                <a:gd name="connsiteY11" fmla="*/ 5779 h 11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452" h="117382">
                  <a:moveTo>
                    <a:pt x="118453" y="5779"/>
                  </a:moveTo>
                  <a:cubicBezTo>
                    <a:pt x="102742" y="33006"/>
                    <a:pt x="87031" y="60232"/>
                    <a:pt x="71320" y="87416"/>
                  </a:cubicBezTo>
                  <a:cubicBezTo>
                    <a:pt x="69522" y="86774"/>
                    <a:pt x="67724" y="86089"/>
                    <a:pt x="65926" y="85447"/>
                  </a:cubicBezTo>
                  <a:cubicBezTo>
                    <a:pt x="67981" y="77570"/>
                    <a:pt x="69993" y="69736"/>
                    <a:pt x="72048" y="61859"/>
                  </a:cubicBezTo>
                  <a:lnTo>
                    <a:pt x="69137" y="59975"/>
                  </a:lnTo>
                  <a:cubicBezTo>
                    <a:pt x="54196" y="79111"/>
                    <a:pt x="39299" y="98247"/>
                    <a:pt x="24358" y="117382"/>
                  </a:cubicBezTo>
                  <a:cubicBezTo>
                    <a:pt x="22817" y="116440"/>
                    <a:pt x="21276" y="115499"/>
                    <a:pt x="19692" y="114557"/>
                  </a:cubicBezTo>
                  <a:cubicBezTo>
                    <a:pt x="26456" y="103555"/>
                    <a:pt x="33220" y="92510"/>
                    <a:pt x="39984" y="81508"/>
                  </a:cubicBezTo>
                  <a:cubicBezTo>
                    <a:pt x="38999" y="80781"/>
                    <a:pt x="38057" y="80010"/>
                    <a:pt x="37073" y="79282"/>
                  </a:cubicBezTo>
                  <a:cubicBezTo>
                    <a:pt x="24701" y="90327"/>
                    <a:pt x="12372" y="101415"/>
                    <a:pt x="0" y="112459"/>
                  </a:cubicBezTo>
                  <a:cubicBezTo>
                    <a:pt x="26884" y="64042"/>
                    <a:pt x="67810" y="30523"/>
                    <a:pt x="111603" y="0"/>
                  </a:cubicBezTo>
                  <a:cubicBezTo>
                    <a:pt x="113872" y="1926"/>
                    <a:pt x="116141" y="3853"/>
                    <a:pt x="118410" y="577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5" name="Freeform: Shape 154">
              <a:extLst>
                <a:ext uri="{FF2B5EF4-FFF2-40B4-BE49-F238E27FC236}">
                  <a16:creationId xmlns:a16="http://schemas.microsoft.com/office/drawing/2014/main" id="{F0386AE4-FE01-64B5-4F0E-FD1334116A48}"/>
                </a:ext>
              </a:extLst>
            </p:cNvPr>
            <p:cNvSpPr/>
            <p:nvPr/>
          </p:nvSpPr>
          <p:spPr>
            <a:xfrm>
              <a:off x="-3066999" y="1050618"/>
              <a:ext cx="79102" cy="139859"/>
            </a:xfrm>
            <a:custGeom>
              <a:avLst/>
              <a:gdLst>
                <a:gd name="connsiteX0" fmla="*/ 79059 w 79102"/>
                <a:gd name="connsiteY0" fmla="*/ 0 h 139859"/>
                <a:gd name="connsiteX1" fmla="*/ 61379 w 79102"/>
                <a:gd name="connsiteY1" fmla="*/ 53254 h 139859"/>
                <a:gd name="connsiteX2" fmla="*/ 39461 w 79102"/>
                <a:gd name="connsiteY2" fmla="*/ 89514 h 139859"/>
                <a:gd name="connsiteX3" fmla="*/ 19855 w 79102"/>
                <a:gd name="connsiteY3" fmla="*/ 139643 h 139859"/>
                <a:gd name="connsiteX4" fmla="*/ 34 w 79102"/>
                <a:gd name="connsiteY4" fmla="*/ 117596 h 139859"/>
                <a:gd name="connsiteX5" fmla="*/ 419 w 79102"/>
                <a:gd name="connsiteY5" fmla="*/ 111261 h 139859"/>
                <a:gd name="connsiteX6" fmla="*/ 79102 w 79102"/>
                <a:gd name="connsiteY6" fmla="*/ 43 h 139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02" h="139859">
                  <a:moveTo>
                    <a:pt x="79059" y="0"/>
                  </a:moveTo>
                  <a:cubicBezTo>
                    <a:pt x="72167" y="21233"/>
                    <a:pt x="68186" y="37886"/>
                    <a:pt x="61379" y="53254"/>
                  </a:cubicBezTo>
                  <a:cubicBezTo>
                    <a:pt x="55686" y="66054"/>
                    <a:pt x="45540" y="76842"/>
                    <a:pt x="39461" y="89514"/>
                  </a:cubicBezTo>
                  <a:cubicBezTo>
                    <a:pt x="32098" y="104796"/>
                    <a:pt x="26961" y="121192"/>
                    <a:pt x="19855" y="139643"/>
                  </a:cubicBezTo>
                  <a:cubicBezTo>
                    <a:pt x="7611" y="141355"/>
                    <a:pt x="933" y="132794"/>
                    <a:pt x="34" y="117596"/>
                  </a:cubicBezTo>
                  <a:cubicBezTo>
                    <a:pt x="-94" y="115499"/>
                    <a:pt x="163" y="113358"/>
                    <a:pt x="419" y="111261"/>
                  </a:cubicBezTo>
                  <a:cubicBezTo>
                    <a:pt x="2945" y="89300"/>
                    <a:pt x="52561" y="15540"/>
                    <a:pt x="79102"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6" name="Freeform: Shape 155">
              <a:extLst>
                <a:ext uri="{FF2B5EF4-FFF2-40B4-BE49-F238E27FC236}">
                  <a16:creationId xmlns:a16="http://schemas.microsoft.com/office/drawing/2014/main" id="{31801DE0-FD06-C934-4201-6AE4DFCBD7B4}"/>
                </a:ext>
              </a:extLst>
            </p:cNvPr>
            <p:cNvSpPr/>
            <p:nvPr/>
          </p:nvSpPr>
          <p:spPr>
            <a:xfrm>
              <a:off x="-4835253" y="508477"/>
              <a:ext cx="197523" cy="148084"/>
            </a:xfrm>
            <a:custGeom>
              <a:avLst/>
              <a:gdLst>
                <a:gd name="connsiteX0" fmla="*/ 25449 w 197523"/>
                <a:gd name="connsiteY0" fmla="*/ 148084 h 148084"/>
                <a:gd name="connsiteX1" fmla="*/ 14619 w 197523"/>
                <a:gd name="connsiteY1" fmla="*/ 37209 h 148084"/>
                <a:gd name="connsiteX2" fmla="*/ 117617 w 197523"/>
                <a:gd name="connsiteY2" fmla="*/ 7799 h 148084"/>
                <a:gd name="connsiteX3" fmla="*/ 197456 w 197523"/>
                <a:gd name="connsiteY3" fmla="*/ 118289 h 148084"/>
                <a:gd name="connsiteX4" fmla="*/ 186069 w 197523"/>
                <a:gd name="connsiteY4" fmla="*/ 90720 h 148084"/>
                <a:gd name="connsiteX5" fmla="*/ 117617 w 197523"/>
                <a:gd name="connsiteY5" fmla="*/ 18801 h 148084"/>
                <a:gd name="connsiteX6" fmla="*/ 39319 w 197523"/>
                <a:gd name="connsiteY6" fmla="*/ 23981 h 148084"/>
                <a:gd name="connsiteX7" fmla="*/ 11793 w 197523"/>
                <a:gd name="connsiteY7" fmla="*/ 104291 h 148084"/>
                <a:gd name="connsiteX8" fmla="*/ 25449 w 197523"/>
                <a:gd name="connsiteY8" fmla="*/ 148084 h 1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23" h="148084">
                  <a:moveTo>
                    <a:pt x="25449" y="148084"/>
                  </a:moveTo>
                  <a:cubicBezTo>
                    <a:pt x="-4603" y="118632"/>
                    <a:pt x="-7813" y="69487"/>
                    <a:pt x="14619" y="37209"/>
                  </a:cubicBezTo>
                  <a:cubicBezTo>
                    <a:pt x="39747" y="1164"/>
                    <a:pt x="74594" y="-8811"/>
                    <a:pt x="117617" y="7799"/>
                  </a:cubicBezTo>
                  <a:cubicBezTo>
                    <a:pt x="166462" y="26635"/>
                    <a:pt x="199211" y="69358"/>
                    <a:pt x="197456" y="118289"/>
                  </a:cubicBezTo>
                  <a:cubicBezTo>
                    <a:pt x="192233" y="105703"/>
                    <a:pt x="188680" y="98383"/>
                    <a:pt x="186069" y="90720"/>
                  </a:cubicBezTo>
                  <a:cubicBezTo>
                    <a:pt x="174296" y="56173"/>
                    <a:pt x="150152" y="33484"/>
                    <a:pt x="117617" y="18801"/>
                  </a:cubicBezTo>
                  <a:cubicBezTo>
                    <a:pt x="90647" y="6643"/>
                    <a:pt x="63464" y="3946"/>
                    <a:pt x="39319" y="23981"/>
                  </a:cubicBezTo>
                  <a:cubicBezTo>
                    <a:pt x="14405" y="44658"/>
                    <a:pt x="4687" y="72227"/>
                    <a:pt x="11793" y="104291"/>
                  </a:cubicBezTo>
                  <a:cubicBezTo>
                    <a:pt x="15089" y="119188"/>
                    <a:pt x="20826" y="133529"/>
                    <a:pt x="25449" y="14808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7" name="Freeform: Shape 156">
              <a:extLst>
                <a:ext uri="{FF2B5EF4-FFF2-40B4-BE49-F238E27FC236}">
                  <a16:creationId xmlns:a16="http://schemas.microsoft.com/office/drawing/2014/main" id="{28544C1C-8D51-22D7-67B6-00D25DA16E19}"/>
                </a:ext>
              </a:extLst>
            </p:cNvPr>
            <p:cNvSpPr/>
            <p:nvPr/>
          </p:nvSpPr>
          <p:spPr>
            <a:xfrm>
              <a:off x="-6450377" y="2093573"/>
              <a:ext cx="86011" cy="127485"/>
            </a:xfrm>
            <a:custGeom>
              <a:avLst/>
              <a:gdLst>
                <a:gd name="connsiteX0" fmla="*/ 86008 w 86011"/>
                <a:gd name="connsiteY0" fmla="*/ 43 h 127485"/>
                <a:gd name="connsiteX1" fmla="*/ 37933 w 86011"/>
                <a:gd name="connsiteY1" fmla="*/ 104668 h 127485"/>
                <a:gd name="connsiteX2" fmla="*/ 32839 w 86011"/>
                <a:gd name="connsiteY2" fmla="*/ 103598 h 127485"/>
                <a:gd name="connsiteX3" fmla="*/ 29585 w 86011"/>
                <a:gd name="connsiteY3" fmla="*/ 90370 h 127485"/>
                <a:gd name="connsiteX4" fmla="*/ 25176 w 86011"/>
                <a:gd name="connsiteY4" fmla="*/ 77484 h 127485"/>
                <a:gd name="connsiteX5" fmla="*/ 6468 w 86011"/>
                <a:gd name="connsiteY5" fmla="*/ 127485 h 127485"/>
                <a:gd name="connsiteX6" fmla="*/ 85965 w 86011"/>
                <a:gd name="connsiteY6" fmla="*/ 0 h 12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11" h="127485">
                  <a:moveTo>
                    <a:pt x="86008" y="43"/>
                  </a:moveTo>
                  <a:cubicBezTo>
                    <a:pt x="86478" y="45121"/>
                    <a:pt x="45382" y="66868"/>
                    <a:pt x="37933" y="104668"/>
                  </a:cubicBezTo>
                  <a:cubicBezTo>
                    <a:pt x="36221" y="104325"/>
                    <a:pt x="34551" y="103940"/>
                    <a:pt x="32839" y="103598"/>
                  </a:cubicBezTo>
                  <a:cubicBezTo>
                    <a:pt x="31726" y="99188"/>
                    <a:pt x="30227" y="94865"/>
                    <a:pt x="29585" y="90370"/>
                  </a:cubicBezTo>
                  <a:cubicBezTo>
                    <a:pt x="29029" y="86560"/>
                    <a:pt x="29457" y="82579"/>
                    <a:pt x="25176" y="77484"/>
                  </a:cubicBezTo>
                  <a:cubicBezTo>
                    <a:pt x="18883" y="94308"/>
                    <a:pt x="12590" y="111132"/>
                    <a:pt x="6468" y="127485"/>
                  </a:cubicBezTo>
                  <a:cubicBezTo>
                    <a:pt x="-16734" y="89128"/>
                    <a:pt x="25433" y="42467"/>
                    <a:pt x="8596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8" name="Freeform: Shape 157">
              <a:extLst>
                <a:ext uri="{FF2B5EF4-FFF2-40B4-BE49-F238E27FC236}">
                  <a16:creationId xmlns:a16="http://schemas.microsoft.com/office/drawing/2014/main" id="{461213DE-E636-217E-E063-EFA120EC8F07}"/>
                </a:ext>
              </a:extLst>
            </p:cNvPr>
            <p:cNvSpPr/>
            <p:nvPr/>
          </p:nvSpPr>
          <p:spPr>
            <a:xfrm>
              <a:off x="-5238964" y="1983726"/>
              <a:ext cx="144308" cy="54109"/>
            </a:xfrm>
            <a:custGeom>
              <a:avLst/>
              <a:gdLst>
                <a:gd name="connsiteX0" fmla="*/ 141826 w 144308"/>
                <a:gd name="connsiteY0" fmla="*/ 38912 h 54109"/>
                <a:gd name="connsiteX1" fmla="*/ 107878 w 144308"/>
                <a:gd name="connsiteY1" fmla="*/ 29837 h 54109"/>
                <a:gd name="connsiteX2" fmla="*/ 117040 w 144308"/>
                <a:gd name="connsiteY2" fmla="*/ 54110 h 54109"/>
                <a:gd name="connsiteX3" fmla="*/ 0 w 144308"/>
                <a:gd name="connsiteY3" fmla="*/ 43022 h 54109"/>
                <a:gd name="connsiteX4" fmla="*/ 78854 w 144308"/>
                <a:gd name="connsiteY4" fmla="*/ 470 h 54109"/>
                <a:gd name="connsiteX5" fmla="*/ 144309 w 144308"/>
                <a:gd name="connsiteY5" fmla="*/ 33176 h 54109"/>
                <a:gd name="connsiteX6" fmla="*/ 141826 w 144308"/>
                <a:gd name="connsiteY6" fmla="*/ 38912 h 5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308" h="54109">
                  <a:moveTo>
                    <a:pt x="141826" y="38912"/>
                  </a:moveTo>
                  <a:cubicBezTo>
                    <a:pt x="131466" y="36130"/>
                    <a:pt x="121064" y="33347"/>
                    <a:pt x="107878" y="29837"/>
                  </a:cubicBezTo>
                  <a:cubicBezTo>
                    <a:pt x="111603" y="39640"/>
                    <a:pt x="114343" y="46875"/>
                    <a:pt x="117040" y="54110"/>
                  </a:cubicBezTo>
                  <a:cubicBezTo>
                    <a:pt x="81936" y="26926"/>
                    <a:pt x="45805" y="16138"/>
                    <a:pt x="0" y="43022"/>
                  </a:cubicBezTo>
                  <a:cubicBezTo>
                    <a:pt x="20677" y="7747"/>
                    <a:pt x="47004" y="-2441"/>
                    <a:pt x="78854" y="470"/>
                  </a:cubicBezTo>
                  <a:cubicBezTo>
                    <a:pt x="105010" y="2867"/>
                    <a:pt x="128641" y="11386"/>
                    <a:pt x="144309" y="33176"/>
                  </a:cubicBezTo>
                  <a:cubicBezTo>
                    <a:pt x="143496" y="35102"/>
                    <a:pt x="142639" y="37029"/>
                    <a:pt x="141826" y="3891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59" name="Freeform: Shape 158">
              <a:extLst>
                <a:ext uri="{FF2B5EF4-FFF2-40B4-BE49-F238E27FC236}">
                  <a16:creationId xmlns:a16="http://schemas.microsoft.com/office/drawing/2014/main" id="{2ABCA2EF-2D09-4734-5E13-33B5F45042BB}"/>
                </a:ext>
              </a:extLst>
            </p:cNvPr>
            <p:cNvSpPr/>
            <p:nvPr/>
          </p:nvSpPr>
          <p:spPr>
            <a:xfrm>
              <a:off x="-5759533" y="1002458"/>
              <a:ext cx="93464" cy="50043"/>
            </a:xfrm>
            <a:custGeom>
              <a:avLst/>
              <a:gdLst>
                <a:gd name="connsiteX0" fmla="*/ 81263 w 93464"/>
                <a:gd name="connsiteY0" fmla="*/ 0 h 50043"/>
                <a:gd name="connsiteX1" fmla="*/ 93463 w 93464"/>
                <a:gd name="connsiteY1" fmla="*/ 9803 h 50043"/>
                <a:gd name="connsiteX2" fmla="*/ 85587 w 93464"/>
                <a:gd name="connsiteY2" fmla="*/ 37201 h 50043"/>
                <a:gd name="connsiteX3" fmla="*/ 4549 w 93464"/>
                <a:gd name="connsiteY3" fmla="*/ 33519 h 50043"/>
                <a:gd name="connsiteX4" fmla="*/ 12340 w 93464"/>
                <a:gd name="connsiteY4" fmla="*/ 11772 h 50043"/>
                <a:gd name="connsiteX5" fmla="*/ 81263 w 93464"/>
                <a:gd name="connsiteY5" fmla="*/ 0 h 5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464" h="50043">
                  <a:moveTo>
                    <a:pt x="81263" y="0"/>
                  </a:moveTo>
                  <a:cubicBezTo>
                    <a:pt x="84259" y="2269"/>
                    <a:pt x="93592" y="6165"/>
                    <a:pt x="93463" y="9803"/>
                  </a:cubicBezTo>
                  <a:cubicBezTo>
                    <a:pt x="93249" y="19136"/>
                    <a:pt x="91280" y="30437"/>
                    <a:pt x="85587" y="37201"/>
                  </a:cubicBezTo>
                  <a:cubicBezTo>
                    <a:pt x="69490" y="56294"/>
                    <a:pt x="19233" y="53297"/>
                    <a:pt x="4549" y="33519"/>
                  </a:cubicBezTo>
                  <a:cubicBezTo>
                    <a:pt x="-3157" y="23160"/>
                    <a:pt x="-1401" y="14427"/>
                    <a:pt x="12340" y="11772"/>
                  </a:cubicBezTo>
                  <a:cubicBezTo>
                    <a:pt x="33916" y="7577"/>
                    <a:pt x="55663" y="4324"/>
                    <a:pt x="8126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0" name="Freeform: Shape 159">
              <a:extLst>
                <a:ext uri="{FF2B5EF4-FFF2-40B4-BE49-F238E27FC236}">
                  <a16:creationId xmlns:a16="http://schemas.microsoft.com/office/drawing/2014/main" id="{D979FE83-08E1-5CBB-E787-295F7A45E8EE}"/>
                </a:ext>
              </a:extLst>
            </p:cNvPr>
            <p:cNvSpPr/>
            <p:nvPr/>
          </p:nvSpPr>
          <p:spPr>
            <a:xfrm>
              <a:off x="-4181240" y="719576"/>
              <a:ext cx="135704" cy="84419"/>
            </a:xfrm>
            <a:custGeom>
              <a:avLst/>
              <a:gdLst>
                <a:gd name="connsiteX0" fmla="*/ 19393 w 135704"/>
                <a:gd name="connsiteY0" fmla="*/ 83007 h 84419"/>
                <a:gd name="connsiteX1" fmla="*/ 27355 w 135704"/>
                <a:gd name="connsiteY1" fmla="*/ 65626 h 84419"/>
                <a:gd name="connsiteX2" fmla="*/ 0 w 135704"/>
                <a:gd name="connsiteY2" fmla="*/ 84419 h 84419"/>
                <a:gd name="connsiteX3" fmla="*/ 135705 w 135704"/>
                <a:gd name="connsiteY3" fmla="*/ 0 h 84419"/>
                <a:gd name="connsiteX4" fmla="*/ 83221 w 135704"/>
                <a:gd name="connsiteY4" fmla="*/ 49873 h 84419"/>
                <a:gd name="connsiteX5" fmla="*/ 19350 w 135704"/>
                <a:gd name="connsiteY5" fmla="*/ 83049 h 8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04" h="84419">
                  <a:moveTo>
                    <a:pt x="19393" y="83007"/>
                  </a:moveTo>
                  <a:cubicBezTo>
                    <a:pt x="22560" y="76157"/>
                    <a:pt x="24144" y="72647"/>
                    <a:pt x="27355" y="65626"/>
                  </a:cubicBezTo>
                  <a:cubicBezTo>
                    <a:pt x="16310" y="73203"/>
                    <a:pt x="8348" y="78683"/>
                    <a:pt x="0" y="84419"/>
                  </a:cubicBezTo>
                  <a:cubicBezTo>
                    <a:pt x="13014" y="52355"/>
                    <a:pt x="92039" y="942"/>
                    <a:pt x="135705" y="0"/>
                  </a:cubicBezTo>
                  <a:cubicBezTo>
                    <a:pt x="116141" y="18964"/>
                    <a:pt x="101457" y="36859"/>
                    <a:pt x="83221" y="49873"/>
                  </a:cubicBezTo>
                  <a:cubicBezTo>
                    <a:pt x="65113" y="62801"/>
                    <a:pt x="43537" y="70806"/>
                    <a:pt x="19350" y="8304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1" name="Freeform: Shape 160">
              <a:extLst>
                <a:ext uri="{FF2B5EF4-FFF2-40B4-BE49-F238E27FC236}">
                  <a16:creationId xmlns:a16="http://schemas.microsoft.com/office/drawing/2014/main" id="{19BB63D1-F318-CA9F-2C95-42109FA63690}"/>
                </a:ext>
              </a:extLst>
            </p:cNvPr>
            <p:cNvSpPr/>
            <p:nvPr/>
          </p:nvSpPr>
          <p:spPr>
            <a:xfrm>
              <a:off x="-5101138" y="974418"/>
              <a:ext cx="86161" cy="138358"/>
            </a:xfrm>
            <a:custGeom>
              <a:avLst/>
              <a:gdLst>
                <a:gd name="connsiteX0" fmla="*/ 34951 w 86161"/>
                <a:gd name="connsiteY0" fmla="*/ 96706 h 138358"/>
                <a:gd name="connsiteX1" fmla="*/ 38290 w 86161"/>
                <a:gd name="connsiteY1" fmla="*/ 77185 h 138358"/>
                <a:gd name="connsiteX2" fmla="*/ 34951 w 86161"/>
                <a:gd name="connsiteY2" fmla="*/ 75301 h 138358"/>
                <a:gd name="connsiteX3" fmla="*/ 703 w 86161"/>
                <a:gd name="connsiteY3" fmla="*/ 138359 h 138358"/>
                <a:gd name="connsiteX4" fmla="*/ 84994 w 86161"/>
                <a:gd name="connsiteY4" fmla="*/ 0 h 138358"/>
                <a:gd name="connsiteX5" fmla="*/ 34951 w 86161"/>
                <a:gd name="connsiteY5" fmla="*/ 96706 h 13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161" h="138358">
                  <a:moveTo>
                    <a:pt x="34951" y="96706"/>
                  </a:moveTo>
                  <a:cubicBezTo>
                    <a:pt x="36492" y="87716"/>
                    <a:pt x="37391" y="82450"/>
                    <a:pt x="38290" y="77185"/>
                  </a:cubicBezTo>
                  <a:cubicBezTo>
                    <a:pt x="37177" y="76542"/>
                    <a:pt x="36064" y="75943"/>
                    <a:pt x="34951" y="75301"/>
                  </a:cubicBezTo>
                  <a:cubicBezTo>
                    <a:pt x="23521" y="96320"/>
                    <a:pt x="12133" y="117339"/>
                    <a:pt x="703" y="138359"/>
                  </a:cubicBezTo>
                  <a:cubicBezTo>
                    <a:pt x="-6317" y="105439"/>
                    <a:pt x="40473" y="27012"/>
                    <a:pt x="84994" y="0"/>
                  </a:cubicBezTo>
                  <a:cubicBezTo>
                    <a:pt x="92058" y="44050"/>
                    <a:pt x="66030" y="69436"/>
                    <a:pt x="34951" y="9670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2" name="Freeform: Shape 161">
              <a:extLst>
                <a:ext uri="{FF2B5EF4-FFF2-40B4-BE49-F238E27FC236}">
                  <a16:creationId xmlns:a16="http://schemas.microsoft.com/office/drawing/2014/main" id="{FD5BE7AE-2656-4047-E6E7-D564FC9F636C}"/>
                </a:ext>
              </a:extLst>
            </p:cNvPr>
            <p:cNvSpPr/>
            <p:nvPr/>
          </p:nvSpPr>
          <p:spPr>
            <a:xfrm>
              <a:off x="-5345536" y="1575113"/>
              <a:ext cx="50535" cy="150730"/>
            </a:xfrm>
            <a:custGeom>
              <a:avLst/>
              <a:gdLst>
                <a:gd name="connsiteX0" fmla="*/ 24978 w 50535"/>
                <a:gd name="connsiteY0" fmla="*/ 69565 h 150730"/>
                <a:gd name="connsiteX1" fmla="*/ 41759 w 50535"/>
                <a:gd name="connsiteY1" fmla="*/ 126543 h 150730"/>
                <a:gd name="connsiteX2" fmla="*/ 38420 w 50535"/>
                <a:gd name="connsiteY2" fmla="*/ 127956 h 150730"/>
                <a:gd name="connsiteX3" fmla="*/ 22239 w 50535"/>
                <a:gd name="connsiteY3" fmla="*/ 100216 h 150730"/>
                <a:gd name="connsiteX4" fmla="*/ 18942 w 50535"/>
                <a:gd name="connsiteY4" fmla="*/ 101415 h 150730"/>
                <a:gd name="connsiteX5" fmla="*/ 31614 w 50535"/>
                <a:gd name="connsiteY5" fmla="*/ 150730 h 150730"/>
                <a:gd name="connsiteX6" fmla="*/ 3702 w 50535"/>
                <a:gd name="connsiteY6" fmla="*/ 0 h 150730"/>
                <a:gd name="connsiteX7" fmla="*/ 50535 w 50535"/>
                <a:gd name="connsiteY7" fmla="*/ 80995 h 150730"/>
                <a:gd name="connsiteX8" fmla="*/ 46083 w 50535"/>
                <a:gd name="connsiteY8" fmla="*/ 84034 h 150730"/>
                <a:gd name="connsiteX9" fmla="*/ 28703 w 50535"/>
                <a:gd name="connsiteY9" fmla="*/ 67938 h 150730"/>
                <a:gd name="connsiteX10" fmla="*/ 24978 w 50535"/>
                <a:gd name="connsiteY10" fmla="*/ 69607 h 15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35" h="150730">
                  <a:moveTo>
                    <a:pt x="24978" y="69565"/>
                  </a:moveTo>
                  <a:lnTo>
                    <a:pt x="41759" y="126543"/>
                  </a:lnTo>
                  <a:cubicBezTo>
                    <a:pt x="40646" y="127014"/>
                    <a:pt x="39533" y="127485"/>
                    <a:pt x="38420" y="127956"/>
                  </a:cubicBezTo>
                  <a:cubicBezTo>
                    <a:pt x="33026" y="118709"/>
                    <a:pt x="27633" y="109463"/>
                    <a:pt x="22239" y="100216"/>
                  </a:cubicBezTo>
                  <a:cubicBezTo>
                    <a:pt x="21125" y="100601"/>
                    <a:pt x="20055" y="101029"/>
                    <a:pt x="18942" y="101415"/>
                  </a:cubicBezTo>
                  <a:cubicBezTo>
                    <a:pt x="23095" y="117553"/>
                    <a:pt x="27247" y="133693"/>
                    <a:pt x="31614" y="150730"/>
                  </a:cubicBezTo>
                  <a:cubicBezTo>
                    <a:pt x="3060" y="127357"/>
                    <a:pt x="-5887" y="79667"/>
                    <a:pt x="3702" y="0"/>
                  </a:cubicBezTo>
                  <a:cubicBezTo>
                    <a:pt x="20269" y="28596"/>
                    <a:pt x="35381" y="54795"/>
                    <a:pt x="50535" y="80995"/>
                  </a:cubicBezTo>
                  <a:lnTo>
                    <a:pt x="46083" y="84034"/>
                  </a:lnTo>
                  <a:cubicBezTo>
                    <a:pt x="40304" y="78683"/>
                    <a:pt x="34482" y="73332"/>
                    <a:pt x="28703" y="67938"/>
                  </a:cubicBezTo>
                  <a:cubicBezTo>
                    <a:pt x="27461" y="68494"/>
                    <a:pt x="26220" y="69051"/>
                    <a:pt x="24978" y="6960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3" name="Freeform: Shape 162">
              <a:extLst>
                <a:ext uri="{FF2B5EF4-FFF2-40B4-BE49-F238E27FC236}">
                  <a16:creationId xmlns:a16="http://schemas.microsoft.com/office/drawing/2014/main" id="{3D3E6305-871E-F4DD-A16C-21B40052FE58}"/>
                </a:ext>
              </a:extLst>
            </p:cNvPr>
            <p:cNvSpPr/>
            <p:nvPr/>
          </p:nvSpPr>
          <p:spPr>
            <a:xfrm>
              <a:off x="-4637926" y="451959"/>
              <a:ext cx="130524" cy="38802"/>
            </a:xfrm>
            <a:custGeom>
              <a:avLst/>
              <a:gdLst>
                <a:gd name="connsiteX0" fmla="*/ 0 w 130524"/>
                <a:gd name="connsiteY0" fmla="*/ 38803 h 38802"/>
                <a:gd name="connsiteX1" fmla="*/ 60232 w 130524"/>
                <a:gd name="connsiteY1" fmla="*/ 232 h 38802"/>
                <a:gd name="connsiteX2" fmla="*/ 130525 w 130524"/>
                <a:gd name="connsiteY2" fmla="*/ 38803 h 38802"/>
                <a:gd name="connsiteX3" fmla="*/ 0 w 130524"/>
                <a:gd name="connsiteY3" fmla="*/ 38803 h 38802"/>
              </a:gdLst>
              <a:ahLst/>
              <a:cxnLst>
                <a:cxn ang="0">
                  <a:pos x="connsiteX0" y="connsiteY0"/>
                </a:cxn>
                <a:cxn ang="0">
                  <a:pos x="connsiteX1" y="connsiteY1"/>
                </a:cxn>
                <a:cxn ang="0">
                  <a:pos x="connsiteX2" y="connsiteY2"/>
                </a:cxn>
                <a:cxn ang="0">
                  <a:pos x="connsiteX3" y="connsiteY3"/>
                </a:cxn>
              </a:cxnLst>
              <a:rect l="l" t="t" r="r" b="b"/>
              <a:pathLst>
                <a:path w="130524" h="38802">
                  <a:moveTo>
                    <a:pt x="0" y="38803"/>
                  </a:moveTo>
                  <a:cubicBezTo>
                    <a:pt x="19478" y="18426"/>
                    <a:pt x="35317" y="2330"/>
                    <a:pt x="60232" y="232"/>
                  </a:cubicBezTo>
                  <a:cubicBezTo>
                    <a:pt x="89471" y="-2208"/>
                    <a:pt x="108521" y="14873"/>
                    <a:pt x="130525" y="38803"/>
                  </a:cubicBezTo>
                  <a:lnTo>
                    <a:pt x="0" y="38803"/>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4" name="Freeform: Shape 163">
              <a:extLst>
                <a:ext uri="{FF2B5EF4-FFF2-40B4-BE49-F238E27FC236}">
                  <a16:creationId xmlns:a16="http://schemas.microsoft.com/office/drawing/2014/main" id="{E2260B89-51BB-C8BB-AA78-9775F99C0436}"/>
                </a:ext>
              </a:extLst>
            </p:cNvPr>
            <p:cNvSpPr/>
            <p:nvPr/>
          </p:nvSpPr>
          <p:spPr>
            <a:xfrm>
              <a:off x="-4226189" y="250646"/>
              <a:ext cx="129301" cy="197649"/>
            </a:xfrm>
            <a:custGeom>
              <a:avLst/>
              <a:gdLst>
                <a:gd name="connsiteX0" fmla="*/ 43 w 129301"/>
                <a:gd name="connsiteY0" fmla="*/ 0 h 197649"/>
                <a:gd name="connsiteX1" fmla="*/ 94094 w 129301"/>
                <a:gd name="connsiteY1" fmla="*/ 84847 h 197649"/>
                <a:gd name="connsiteX2" fmla="*/ 129026 w 129301"/>
                <a:gd name="connsiteY2" fmla="*/ 197649 h 197649"/>
                <a:gd name="connsiteX3" fmla="*/ 119523 w 129301"/>
                <a:gd name="connsiteY3" fmla="*/ 165200 h 197649"/>
                <a:gd name="connsiteX4" fmla="*/ 67467 w 129301"/>
                <a:gd name="connsiteY4" fmla="*/ 86859 h 197649"/>
                <a:gd name="connsiteX5" fmla="*/ 0 w 129301"/>
                <a:gd name="connsiteY5" fmla="*/ 0 h 19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301" h="197649">
                  <a:moveTo>
                    <a:pt x="43" y="0"/>
                  </a:moveTo>
                  <a:cubicBezTo>
                    <a:pt x="30395" y="27184"/>
                    <a:pt x="63358" y="54838"/>
                    <a:pt x="94094" y="84847"/>
                  </a:cubicBezTo>
                  <a:cubicBezTo>
                    <a:pt x="125088" y="115156"/>
                    <a:pt x="130739" y="155482"/>
                    <a:pt x="129026" y="197649"/>
                  </a:cubicBezTo>
                  <a:cubicBezTo>
                    <a:pt x="125859" y="186818"/>
                    <a:pt x="122519" y="176073"/>
                    <a:pt x="119523" y="165200"/>
                  </a:cubicBezTo>
                  <a:cubicBezTo>
                    <a:pt x="110790" y="133350"/>
                    <a:pt x="94437" y="107279"/>
                    <a:pt x="67467" y="86859"/>
                  </a:cubicBezTo>
                  <a:cubicBezTo>
                    <a:pt x="36644" y="63486"/>
                    <a:pt x="11944" y="34461"/>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5" name="Freeform: Shape 164">
              <a:extLst>
                <a:ext uri="{FF2B5EF4-FFF2-40B4-BE49-F238E27FC236}">
                  <a16:creationId xmlns:a16="http://schemas.microsoft.com/office/drawing/2014/main" id="{84EE6A9B-B8FC-9021-D7C6-59A4481D881D}"/>
                </a:ext>
              </a:extLst>
            </p:cNvPr>
            <p:cNvSpPr/>
            <p:nvPr/>
          </p:nvSpPr>
          <p:spPr>
            <a:xfrm>
              <a:off x="-5330019" y="1752214"/>
              <a:ext cx="68665" cy="118666"/>
            </a:xfrm>
            <a:custGeom>
              <a:avLst/>
              <a:gdLst>
                <a:gd name="connsiteX0" fmla="*/ 50258 w 68665"/>
                <a:gd name="connsiteY0" fmla="*/ 118624 h 118666"/>
                <a:gd name="connsiteX1" fmla="*/ 0 w 68665"/>
                <a:gd name="connsiteY1" fmla="*/ 0 h 118666"/>
                <a:gd name="connsiteX2" fmla="*/ 65797 w 68665"/>
                <a:gd name="connsiteY2" fmla="*/ 68837 h 118666"/>
                <a:gd name="connsiteX3" fmla="*/ 62587 w 68665"/>
                <a:gd name="connsiteY3" fmla="*/ 73032 h 118666"/>
                <a:gd name="connsiteX4" fmla="*/ 39127 w 68665"/>
                <a:gd name="connsiteY4" fmla="*/ 63614 h 118666"/>
                <a:gd name="connsiteX5" fmla="*/ 68666 w 68665"/>
                <a:gd name="connsiteY5" fmla="*/ 114172 h 118666"/>
                <a:gd name="connsiteX6" fmla="*/ 64299 w 68665"/>
                <a:gd name="connsiteY6" fmla="*/ 117939 h 118666"/>
                <a:gd name="connsiteX7" fmla="*/ 41867 w 68665"/>
                <a:gd name="connsiteY7" fmla="*/ 88144 h 118666"/>
                <a:gd name="connsiteX8" fmla="*/ 35960 w 68665"/>
                <a:gd name="connsiteY8" fmla="*/ 93581 h 118666"/>
                <a:gd name="connsiteX9" fmla="*/ 50172 w 68665"/>
                <a:gd name="connsiteY9" fmla="*/ 118667 h 11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65" h="118666">
                  <a:moveTo>
                    <a:pt x="50258" y="118624"/>
                  </a:moveTo>
                  <a:cubicBezTo>
                    <a:pt x="7748" y="91868"/>
                    <a:pt x="5308" y="47518"/>
                    <a:pt x="0" y="0"/>
                  </a:cubicBezTo>
                  <a:cubicBezTo>
                    <a:pt x="23631" y="24701"/>
                    <a:pt x="44693" y="46790"/>
                    <a:pt x="65797" y="68837"/>
                  </a:cubicBezTo>
                  <a:cubicBezTo>
                    <a:pt x="64727" y="70250"/>
                    <a:pt x="63657" y="71619"/>
                    <a:pt x="62587" y="73032"/>
                  </a:cubicBezTo>
                  <a:cubicBezTo>
                    <a:pt x="56636" y="70635"/>
                    <a:pt x="50643" y="68238"/>
                    <a:pt x="39127" y="63614"/>
                  </a:cubicBezTo>
                  <a:cubicBezTo>
                    <a:pt x="50515" y="83092"/>
                    <a:pt x="59590" y="98632"/>
                    <a:pt x="68666" y="114172"/>
                  </a:cubicBezTo>
                  <a:cubicBezTo>
                    <a:pt x="67210" y="115413"/>
                    <a:pt x="65755" y="116697"/>
                    <a:pt x="64299" y="117939"/>
                  </a:cubicBezTo>
                  <a:cubicBezTo>
                    <a:pt x="56808" y="108007"/>
                    <a:pt x="49359" y="98075"/>
                    <a:pt x="41867" y="88144"/>
                  </a:cubicBezTo>
                  <a:cubicBezTo>
                    <a:pt x="39898" y="89942"/>
                    <a:pt x="37929" y="91782"/>
                    <a:pt x="35960" y="93581"/>
                  </a:cubicBezTo>
                  <a:cubicBezTo>
                    <a:pt x="40711" y="101928"/>
                    <a:pt x="45420" y="110319"/>
                    <a:pt x="50172" y="11866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6" name="Freeform: Shape 165">
              <a:extLst>
                <a:ext uri="{FF2B5EF4-FFF2-40B4-BE49-F238E27FC236}">
                  <a16:creationId xmlns:a16="http://schemas.microsoft.com/office/drawing/2014/main" id="{6AD24A43-9D0D-18C1-EDB3-C6AE30728A78}"/>
                </a:ext>
              </a:extLst>
            </p:cNvPr>
            <p:cNvSpPr/>
            <p:nvPr/>
          </p:nvSpPr>
          <p:spPr>
            <a:xfrm>
              <a:off x="-4041752" y="1709020"/>
              <a:ext cx="106107" cy="47701"/>
            </a:xfrm>
            <a:custGeom>
              <a:avLst/>
              <a:gdLst>
                <a:gd name="connsiteX0" fmla="*/ 106107 w 106107"/>
                <a:gd name="connsiteY0" fmla="*/ 28511 h 47701"/>
                <a:gd name="connsiteX1" fmla="*/ 89583 w 106107"/>
                <a:gd name="connsiteY1" fmla="*/ 41867 h 47701"/>
                <a:gd name="connsiteX2" fmla="*/ 13982 w 106107"/>
                <a:gd name="connsiteY2" fmla="*/ 47689 h 47701"/>
                <a:gd name="connsiteX3" fmla="*/ 4008 w 106107"/>
                <a:gd name="connsiteY3" fmla="*/ 24915 h 47701"/>
                <a:gd name="connsiteX4" fmla="*/ 17236 w 106107"/>
                <a:gd name="connsiteY4" fmla="*/ 5651 h 47701"/>
                <a:gd name="connsiteX5" fmla="*/ 32048 w 106107"/>
                <a:gd name="connsiteY5" fmla="*/ 0 h 47701"/>
                <a:gd name="connsiteX6" fmla="*/ 59574 w 106107"/>
                <a:gd name="connsiteY6" fmla="*/ 17894 h 47701"/>
                <a:gd name="connsiteX7" fmla="*/ 72374 w 106107"/>
                <a:gd name="connsiteY7" fmla="*/ 18879 h 47701"/>
                <a:gd name="connsiteX8" fmla="*/ 104523 w 106107"/>
                <a:gd name="connsiteY8" fmla="*/ 22047 h 47701"/>
                <a:gd name="connsiteX9" fmla="*/ 106107 w 106107"/>
                <a:gd name="connsiteY9" fmla="*/ 28468 h 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107" h="47701">
                  <a:moveTo>
                    <a:pt x="106107" y="28511"/>
                  </a:moveTo>
                  <a:cubicBezTo>
                    <a:pt x="100628" y="33134"/>
                    <a:pt x="95576" y="41054"/>
                    <a:pt x="89583" y="41867"/>
                  </a:cubicBezTo>
                  <a:cubicBezTo>
                    <a:pt x="64540" y="45206"/>
                    <a:pt x="39197" y="47903"/>
                    <a:pt x="13982" y="47689"/>
                  </a:cubicBezTo>
                  <a:cubicBezTo>
                    <a:pt x="1097" y="47561"/>
                    <a:pt x="-4383" y="37672"/>
                    <a:pt x="4008" y="24915"/>
                  </a:cubicBezTo>
                  <a:cubicBezTo>
                    <a:pt x="8289" y="18365"/>
                    <a:pt x="11799" y="11045"/>
                    <a:pt x="17236" y="5651"/>
                  </a:cubicBezTo>
                  <a:cubicBezTo>
                    <a:pt x="20661" y="2269"/>
                    <a:pt x="26996" y="1798"/>
                    <a:pt x="32048" y="0"/>
                  </a:cubicBezTo>
                  <a:cubicBezTo>
                    <a:pt x="34317" y="16096"/>
                    <a:pt x="53666" y="6250"/>
                    <a:pt x="59574" y="17894"/>
                  </a:cubicBezTo>
                  <a:cubicBezTo>
                    <a:pt x="60601" y="19863"/>
                    <a:pt x="67964" y="18494"/>
                    <a:pt x="72374" y="18879"/>
                  </a:cubicBezTo>
                  <a:cubicBezTo>
                    <a:pt x="83076" y="19863"/>
                    <a:pt x="93821" y="20976"/>
                    <a:pt x="104523" y="22047"/>
                  </a:cubicBezTo>
                  <a:cubicBezTo>
                    <a:pt x="105037" y="24187"/>
                    <a:pt x="105551" y="26328"/>
                    <a:pt x="106107" y="2846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7" name="Freeform: Shape 166">
              <a:extLst>
                <a:ext uri="{FF2B5EF4-FFF2-40B4-BE49-F238E27FC236}">
                  <a16:creationId xmlns:a16="http://schemas.microsoft.com/office/drawing/2014/main" id="{444B66F9-CAE1-A4E0-E1B9-887AEDE29CE1}"/>
                </a:ext>
              </a:extLst>
            </p:cNvPr>
            <p:cNvSpPr/>
            <p:nvPr/>
          </p:nvSpPr>
          <p:spPr>
            <a:xfrm>
              <a:off x="-4011802" y="1192016"/>
              <a:ext cx="78694" cy="132836"/>
            </a:xfrm>
            <a:custGeom>
              <a:avLst/>
              <a:gdLst>
                <a:gd name="connsiteX0" fmla="*/ 43 w 78694"/>
                <a:gd name="connsiteY0" fmla="*/ 0 h 132836"/>
                <a:gd name="connsiteX1" fmla="*/ 78512 w 78694"/>
                <a:gd name="connsiteY1" fmla="*/ 132836 h 132836"/>
                <a:gd name="connsiteX2" fmla="*/ 57407 w 78694"/>
                <a:gd name="connsiteY2" fmla="*/ 93281 h 132836"/>
                <a:gd name="connsiteX3" fmla="*/ 51328 w 78694"/>
                <a:gd name="connsiteY3" fmla="*/ 104454 h 132836"/>
                <a:gd name="connsiteX4" fmla="*/ 0 w 78694"/>
                <a:gd name="connsiteY4" fmla="*/ 0 h 132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94" h="132836">
                  <a:moveTo>
                    <a:pt x="43" y="0"/>
                  </a:moveTo>
                  <a:cubicBezTo>
                    <a:pt x="43237" y="19564"/>
                    <a:pt x="81680" y="83007"/>
                    <a:pt x="78512" y="132836"/>
                  </a:cubicBezTo>
                  <a:cubicBezTo>
                    <a:pt x="70335" y="117511"/>
                    <a:pt x="64256" y="106038"/>
                    <a:pt x="57407" y="93281"/>
                  </a:cubicBezTo>
                  <a:cubicBezTo>
                    <a:pt x="55395" y="96962"/>
                    <a:pt x="53939" y="99659"/>
                    <a:pt x="51328" y="104454"/>
                  </a:cubicBezTo>
                  <a:cubicBezTo>
                    <a:pt x="24273" y="74231"/>
                    <a:pt x="13100" y="37629"/>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8" name="Freeform: Shape 167">
              <a:extLst>
                <a:ext uri="{FF2B5EF4-FFF2-40B4-BE49-F238E27FC236}">
                  <a16:creationId xmlns:a16="http://schemas.microsoft.com/office/drawing/2014/main" id="{ED7E7163-3E9F-DAAC-5F73-37AD8F84BBE8}"/>
                </a:ext>
              </a:extLst>
            </p:cNvPr>
            <p:cNvSpPr/>
            <p:nvPr/>
          </p:nvSpPr>
          <p:spPr>
            <a:xfrm>
              <a:off x="-4633174" y="372994"/>
              <a:ext cx="122904" cy="36954"/>
            </a:xfrm>
            <a:custGeom>
              <a:avLst/>
              <a:gdLst>
                <a:gd name="connsiteX0" fmla="*/ 122905 w 122904"/>
                <a:gd name="connsiteY0" fmla="*/ 0 h 36954"/>
                <a:gd name="connsiteX1" fmla="*/ 0 w 122904"/>
                <a:gd name="connsiteY1" fmla="*/ 0 h 36954"/>
                <a:gd name="connsiteX2" fmla="*/ 122905 w 122904"/>
                <a:gd name="connsiteY2" fmla="*/ 0 h 36954"/>
              </a:gdLst>
              <a:ahLst/>
              <a:cxnLst>
                <a:cxn ang="0">
                  <a:pos x="connsiteX0" y="connsiteY0"/>
                </a:cxn>
                <a:cxn ang="0">
                  <a:pos x="connsiteX1" y="connsiteY1"/>
                </a:cxn>
                <a:cxn ang="0">
                  <a:pos x="connsiteX2" y="connsiteY2"/>
                </a:cxn>
              </a:cxnLst>
              <a:rect l="l" t="t" r="r" b="b"/>
              <a:pathLst>
                <a:path w="122904" h="36954">
                  <a:moveTo>
                    <a:pt x="122905" y="0"/>
                  </a:moveTo>
                  <a:cubicBezTo>
                    <a:pt x="91397" y="49230"/>
                    <a:pt x="31978" y="49316"/>
                    <a:pt x="0" y="0"/>
                  </a:cubicBezTo>
                  <a:lnTo>
                    <a:pt x="122905"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69" name="Freeform: Shape 168">
              <a:extLst>
                <a:ext uri="{FF2B5EF4-FFF2-40B4-BE49-F238E27FC236}">
                  <a16:creationId xmlns:a16="http://schemas.microsoft.com/office/drawing/2014/main" id="{D0625206-3E9A-0714-C96A-92CCDC2BEEA0}"/>
                </a:ext>
              </a:extLst>
            </p:cNvPr>
            <p:cNvSpPr/>
            <p:nvPr/>
          </p:nvSpPr>
          <p:spPr>
            <a:xfrm>
              <a:off x="-3946732" y="1069026"/>
              <a:ext cx="177657" cy="214901"/>
            </a:xfrm>
            <a:custGeom>
              <a:avLst/>
              <a:gdLst>
                <a:gd name="connsiteX0" fmla="*/ 0 w 177657"/>
                <a:gd name="connsiteY0" fmla="*/ 0 h 214901"/>
                <a:gd name="connsiteX1" fmla="*/ 130097 w 177657"/>
                <a:gd name="connsiteY1" fmla="*/ 77955 h 214901"/>
                <a:gd name="connsiteX2" fmla="*/ 177657 w 177657"/>
                <a:gd name="connsiteY2" fmla="*/ 211648 h 214901"/>
                <a:gd name="connsiteX3" fmla="*/ 168625 w 177657"/>
                <a:gd name="connsiteY3" fmla="*/ 214901 h 214901"/>
                <a:gd name="connsiteX4" fmla="*/ 160833 w 177657"/>
                <a:gd name="connsiteY4" fmla="*/ 194481 h 214901"/>
                <a:gd name="connsiteX5" fmla="*/ 110533 w 177657"/>
                <a:gd name="connsiteY5" fmla="*/ 70121 h 214901"/>
                <a:gd name="connsiteX6" fmla="*/ 44350 w 177657"/>
                <a:gd name="connsiteY6" fmla="*/ 14469 h 214901"/>
                <a:gd name="connsiteX7" fmla="*/ 0 w 177657"/>
                <a:gd name="connsiteY7" fmla="*/ 0 h 21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657" h="214901">
                  <a:moveTo>
                    <a:pt x="0" y="0"/>
                  </a:moveTo>
                  <a:cubicBezTo>
                    <a:pt x="57621" y="2012"/>
                    <a:pt x="107065" y="20163"/>
                    <a:pt x="130097" y="77955"/>
                  </a:cubicBezTo>
                  <a:cubicBezTo>
                    <a:pt x="147605" y="121877"/>
                    <a:pt x="161904" y="167041"/>
                    <a:pt x="177657" y="211648"/>
                  </a:cubicBezTo>
                  <a:cubicBezTo>
                    <a:pt x="174661" y="212718"/>
                    <a:pt x="171621" y="213788"/>
                    <a:pt x="168625" y="214901"/>
                  </a:cubicBezTo>
                  <a:cubicBezTo>
                    <a:pt x="166013" y="208094"/>
                    <a:pt x="163530" y="201245"/>
                    <a:pt x="160833" y="194481"/>
                  </a:cubicBezTo>
                  <a:cubicBezTo>
                    <a:pt x="144138" y="152999"/>
                    <a:pt x="127614" y="111475"/>
                    <a:pt x="110533" y="70121"/>
                  </a:cubicBezTo>
                  <a:cubicBezTo>
                    <a:pt x="98204" y="40240"/>
                    <a:pt x="74616" y="23417"/>
                    <a:pt x="44350" y="14469"/>
                  </a:cubicBezTo>
                  <a:cubicBezTo>
                    <a:pt x="29453" y="10060"/>
                    <a:pt x="14769" y="4880"/>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0" name="Freeform: Shape 169">
              <a:extLst>
                <a:ext uri="{FF2B5EF4-FFF2-40B4-BE49-F238E27FC236}">
                  <a16:creationId xmlns:a16="http://schemas.microsoft.com/office/drawing/2014/main" id="{784F1EFF-5ABB-47DA-873E-11A689483FF8}"/>
                </a:ext>
              </a:extLst>
            </p:cNvPr>
            <p:cNvSpPr/>
            <p:nvPr/>
          </p:nvSpPr>
          <p:spPr>
            <a:xfrm>
              <a:off x="-5278838" y="1669379"/>
              <a:ext cx="50661" cy="132750"/>
            </a:xfrm>
            <a:custGeom>
              <a:avLst/>
              <a:gdLst>
                <a:gd name="connsiteX0" fmla="*/ 40944 w 50661"/>
                <a:gd name="connsiteY0" fmla="*/ 131295 h 132750"/>
                <a:gd name="connsiteX1" fmla="*/ 21851 w 50661"/>
                <a:gd name="connsiteY1" fmla="*/ 97433 h 132750"/>
                <a:gd name="connsiteX2" fmla="*/ 18683 w 50661"/>
                <a:gd name="connsiteY2" fmla="*/ 98546 h 132750"/>
                <a:gd name="connsiteX3" fmla="*/ 29000 w 50661"/>
                <a:gd name="connsiteY3" fmla="*/ 132751 h 132750"/>
                <a:gd name="connsiteX4" fmla="*/ 4685 w 50661"/>
                <a:gd name="connsiteY4" fmla="*/ 0 h 132750"/>
                <a:gd name="connsiteX5" fmla="*/ 50662 w 50661"/>
                <a:gd name="connsiteY5" fmla="*/ 79668 h 132750"/>
                <a:gd name="connsiteX6" fmla="*/ 46723 w 50661"/>
                <a:gd name="connsiteY6" fmla="*/ 82964 h 132750"/>
                <a:gd name="connsiteX7" fmla="*/ 27288 w 50661"/>
                <a:gd name="connsiteY7" fmla="*/ 68537 h 132750"/>
                <a:gd name="connsiteX8" fmla="*/ 46552 w 50661"/>
                <a:gd name="connsiteY8" fmla="*/ 128984 h 132750"/>
                <a:gd name="connsiteX9" fmla="*/ 41029 w 50661"/>
                <a:gd name="connsiteY9" fmla="*/ 131252 h 13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661" h="132750">
                  <a:moveTo>
                    <a:pt x="40944" y="131295"/>
                  </a:moveTo>
                  <a:cubicBezTo>
                    <a:pt x="34565" y="119994"/>
                    <a:pt x="28230" y="108735"/>
                    <a:pt x="21851" y="97433"/>
                  </a:cubicBezTo>
                  <a:cubicBezTo>
                    <a:pt x="20781" y="97819"/>
                    <a:pt x="19711" y="98204"/>
                    <a:pt x="18683" y="98546"/>
                  </a:cubicBezTo>
                  <a:cubicBezTo>
                    <a:pt x="22108" y="109934"/>
                    <a:pt x="25576" y="121364"/>
                    <a:pt x="29000" y="132751"/>
                  </a:cubicBezTo>
                  <a:cubicBezTo>
                    <a:pt x="-5375" y="94094"/>
                    <a:pt x="-2807" y="48845"/>
                    <a:pt x="4685" y="0"/>
                  </a:cubicBezTo>
                  <a:cubicBezTo>
                    <a:pt x="20867" y="28040"/>
                    <a:pt x="35764" y="53854"/>
                    <a:pt x="50662" y="79668"/>
                  </a:cubicBezTo>
                  <a:cubicBezTo>
                    <a:pt x="49334" y="80781"/>
                    <a:pt x="48050" y="81851"/>
                    <a:pt x="46723" y="82964"/>
                  </a:cubicBezTo>
                  <a:cubicBezTo>
                    <a:pt x="41800" y="79325"/>
                    <a:pt x="36920" y="75686"/>
                    <a:pt x="27288" y="68537"/>
                  </a:cubicBezTo>
                  <a:cubicBezTo>
                    <a:pt x="34780" y="92039"/>
                    <a:pt x="40644" y="110533"/>
                    <a:pt x="46552" y="128984"/>
                  </a:cubicBezTo>
                  <a:cubicBezTo>
                    <a:pt x="44711" y="129754"/>
                    <a:pt x="42870" y="130482"/>
                    <a:pt x="41029" y="13125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1" name="Freeform: Shape 170">
              <a:extLst>
                <a:ext uri="{FF2B5EF4-FFF2-40B4-BE49-F238E27FC236}">
                  <a16:creationId xmlns:a16="http://schemas.microsoft.com/office/drawing/2014/main" id="{A11269A2-4446-AED7-76DA-31420C77B3DE}"/>
                </a:ext>
              </a:extLst>
            </p:cNvPr>
            <p:cNvSpPr/>
            <p:nvPr/>
          </p:nvSpPr>
          <p:spPr>
            <a:xfrm>
              <a:off x="-3984968" y="1865915"/>
              <a:ext cx="48622" cy="118623"/>
            </a:xfrm>
            <a:custGeom>
              <a:avLst/>
              <a:gdLst>
                <a:gd name="connsiteX0" fmla="*/ 12765 w 48622"/>
                <a:gd name="connsiteY0" fmla="*/ 62886 h 118623"/>
                <a:gd name="connsiteX1" fmla="*/ 1934 w 48622"/>
                <a:gd name="connsiteY1" fmla="*/ 86474 h 118623"/>
                <a:gd name="connsiteX2" fmla="*/ 36438 w 48622"/>
                <a:gd name="connsiteY2" fmla="*/ 0 h 118623"/>
                <a:gd name="connsiteX3" fmla="*/ 46498 w 48622"/>
                <a:gd name="connsiteY3" fmla="*/ 117468 h 118623"/>
                <a:gd name="connsiteX4" fmla="*/ 40205 w 48622"/>
                <a:gd name="connsiteY4" fmla="*/ 118624 h 118623"/>
                <a:gd name="connsiteX5" fmla="*/ 28133 w 48622"/>
                <a:gd name="connsiteY5" fmla="*/ 76029 h 118623"/>
                <a:gd name="connsiteX6" fmla="*/ 25136 w 48622"/>
                <a:gd name="connsiteY6" fmla="*/ 76585 h 118623"/>
                <a:gd name="connsiteX7" fmla="*/ 22482 w 48622"/>
                <a:gd name="connsiteY7" fmla="*/ 114685 h 118623"/>
                <a:gd name="connsiteX8" fmla="*/ 16446 w 48622"/>
                <a:gd name="connsiteY8" fmla="*/ 114899 h 118623"/>
                <a:gd name="connsiteX9" fmla="*/ 12722 w 48622"/>
                <a:gd name="connsiteY9" fmla="*/ 62886 h 11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2" h="118623">
                  <a:moveTo>
                    <a:pt x="12765" y="62886"/>
                  </a:moveTo>
                  <a:cubicBezTo>
                    <a:pt x="8527" y="72133"/>
                    <a:pt x="5402" y="78940"/>
                    <a:pt x="1934" y="86474"/>
                  </a:cubicBezTo>
                  <a:cubicBezTo>
                    <a:pt x="-5772" y="67724"/>
                    <a:pt x="10324" y="26199"/>
                    <a:pt x="36438" y="0"/>
                  </a:cubicBezTo>
                  <a:cubicBezTo>
                    <a:pt x="47354" y="40412"/>
                    <a:pt x="51550" y="78555"/>
                    <a:pt x="46498" y="117468"/>
                  </a:cubicBezTo>
                  <a:cubicBezTo>
                    <a:pt x="44401" y="117853"/>
                    <a:pt x="42303" y="118238"/>
                    <a:pt x="40205" y="118624"/>
                  </a:cubicBezTo>
                  <a:cubicBezTo>
                    <a:pt x="36181" y="104411"/>
                    <a:pt x="32157" y="90241"/>
                    <a:pt x="28133" y="76029"/>
                  </a:cubicBezTo>
                  <a:cubicBezTo>
                    <a:pt x="27148" y="76200"/>
                    <a:pt x="26121" y="76414"/>
                    <a:pt x="25136" y="76585"/>
                  </a:cubicBezTo>
                  <a:cubicBezTo>
                    <a:pt x="24237" y="89300"/>
                    <a:pt x="23381" y="101971"/>
                    <a:pt x="22482" y="114685"/>
                  </a:cubicBezTo>
                  <a:cubicBezTo>
                    <a:pt x="20470" y="114771"/>
                    <a:pt x="18458" y="114814"/>
                    <a:pt x="16446" y="114899"/>
                  </a:cubicBezTo>
                  <a:cubicBezTo>
                    <a:pt x="15290" y="98718"/>
                    <a:pt x="14135" y="82493"/>
                    <a:pt x="12722" y="6288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2" name="Freeform: Shape 171">
              <a:extLst>
                <a:ext uri="{FF2B5EF4-FFF2-40B4-BE49-F238E27FC236}">
                  <a16:creationId xmlns:a16="http://schemas.microsoft.com/office/drawing/2014/main" id="{7ED4D05D-2A1D-3768-C576-9BC94FBD4B9B}"/>
                </a:ext>
              </a:extLst>
            </p:cNvPr>
            <p:cNvSpPr/>
            <p:nvPr/>
          </p:nvSpPr>
          <p:spPr>
            <a:xfrm>
              <a:off x="-2733899" y="2021654"/>
              <a:ext cx="43011" cy="153384"/>
            </a:xfrm>
            <a:custGeom>
              <a:avLst/>
              <a:gdLst>
                <a:gd name="connsiteX0" fmla="*/ 20837 w 43011"/>
                <a:gd name="connsiteY0" fmla="*/ 153385 h 153384"/>
                <a:gd name="connsiteX1" fmla="*/ 30897 w 43011"/>
                <a:gd name="connsiteY1" fmla="*/ 111346 h 153384"/>
                <a:gd name="connsiteX2" fmla="*/ 28971 w 43011"/>
                <a:gd name="connsiteY2" fmla="*/ 110490 h 153384"/>
                <a:gd name="connsiteX3" fmla="*/ 21565 w 43011"/>
                <a:gd name="connsiteY3" fmla="*/ 123161 h 153384"/>
                <a:gd name="connsiteX4" fmla="*/ 17498 w 43011"/>
                <a:gd name="connsiteY4" fmla="*/ 122733 h 153384"/>
                <a:gd name="connsiteX5" fmla="*/ 21351 w 43011"/>
                <a:gd name="connsiteY5" fmla="*/ 67296 h 153384"/>
                <a:gd name="connsiteX6" fmla="*/ 19467 w 43011"/>
                <a:gd name="connsiteY6" fmla="*/ 66525 h 153384"/>
                <a:gd name="connsiteX7" fmla="*/ 10777 w 43011"/>
                <a:gd name="connsiteY7" fmla="*/ 90584 h 153384"/>
                <a:gd name="connsiteX8" fmla="*/ 6710 w 43011"/>
                <a:gd name="connsiteY8" fmla="*/ 90413 h 153384"/>
                <a:gd name="connsiteX9" fmla="*/ 5426 w 43011"/>
                <a:gd name="connsiteY9" fmla="*/ 70977 h 153384"/>
                <a:gd name="connsiteX10" fmla="*/ 845 w 43011"/>
                <a:gd name="connsiteY10" fmla="*/ 36602 h 153384"/>
                <a:gd name="connsiteX11" fmla="*/ 11462 w 43011"/>
                <a:gd name="connsiteY11" fmla="*/ 0 h 153384"/>
                <a:gd name="connsiteX12" fmla="*/ 20837 w 43011"/>
                <a:gd name="connsiteY12" fmla="*/ 153385 h 1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011" h="153384">
                  <a:moveTo>
                    <a:pt x="20837" y="153385"/>
                  </a:moveTo>
                  <a:cubicBezTo>
                    <a:pt x="25075" y="135747"/>
                    <a:pt x="27986" y="123547"/>
                    <a:pt x="30897" y="111346"/>
                  </a:cubicBezTo>
                  <a:cubicBezTo>
                    <a:pt x="30255" y="111047"/>
                    <a:pt x="29613" y="110790"/>
                    <a:pt x="28971" y="110490"/>
                  </a:cubicBezTo>
                  <a:cubicBezTo>
                    <a:pt x="26488" y="114728"/>
                    <a:pt x="24005" y="118923"/>
                    <a:pt x="21565" y="123161"/>
                  </a:cubicBezTo>
                  <a:cubicBezTo>
                    <a:pt x="20195" y="123033"/>
                    <a:pt x="18868" y="122862"/>
                    <a:pt x="17498" y="122733"/>
                  </a:cubicBezTo>
                  <a:cubicBezTo>
                    <a:pt x="18782" y="104240"/>
                    <a:pt x="20066" y="85789"/>
                    <a:pt x="21351" y="67296"/>
                  </a:cubicBezTo>
                  <a:cubicBezTo>
                    <a:pt x="20709" y="67039"/>
                    <a:pt x="20066" y="66782"/>
                    <a:pt x="19467" y="66525"/>
                  </a:cubicBezTo>
                  <a:cubicBezTo>
                    <a:pt x="16556" y="74530"/>
                    <a:pt x="13688" y="82579"/>
                    <a:pt x="10777" y="90584"/>
                  </a:cubicBezTo>
                  <a:lnTo>
                    <a:pt x="6710" y="90413"/>
                  </a:lnTo>
                  <a:cubicBezTo>
                    <a:pt x="6282" y="83948"/>
                    <a:pt x="5854" y="77441"/>
                    <a:pt x="5426" y="70977"/>
                  </a:cubicBezTo>
                  <a:cubicBezTo>
                    <a:pt x="4655" y="59719"/>
                    <a:pt x="13260" y="48460"/>
                    <a:pt x="845" y="36602"/>
                  </a:cubicBezTo>
                  <a:cubicBezTo>
                    <a:pt x="-2879" y="33049"/>
                    <a:pt x="6624" y="15625"/>
                    <a:pt x="11462" y="0"/>
                  </a:cubicBezTo>
                  <a:cubicBezTo>
                    <a:pt x="47336" y="54624"/>
                    <a:pt x="55512" y="112930"/>
                    <a:pt x="20837" y="1533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3" name="Freeform: Shape 172">
              <a:extLst>
                <a:ext uri="{FF2B5EF4-FFF2-40B4-BE49-F238E27FC236}">
                  <a16:creationId xmlns:a16="http://schemas.microsoft.com/office/drawing/2014/main" id="{ADB5274D-2BDB-BE42-9264-33D8FDC6C340}"/>
                </a:ext>
              </a:extLst>
            </p:cNvPr>
            <p:cNvSpPr/>
            <p:nvPr/>
          </p:nvSpPr>
          <p:spPr>
            <a:xfrm>
              <a:off x="-4067117" y="912601"/>
              <a:ext cx="49536" cy="144951"/>
            </a:xfrm>
            <a:custGeom>
              <a:avLst/>
              <a:gdLst>
                <a:gd name="connsiteX0" fmla="*/ 39904 w 49536"/>
                <a:gd name="connsiteY0" fmla="*/ 144951 h 144951"/>
                <a:gd name="connsiteX1" fmla="*/ 26847 w 49536"/>
                <a:gd name="connsiteY1" fmla="*/ 85918 h 144951"/>
                <a:gd name="connsiteX2" fmla="*/ 25306 w 49536"/>
                <a:gd name="connsiteY2" fmla="*/ 85918 h 144951"/>
                <a:gd name="connsiteX3" fmla="*/ 25306 w 49536"/>
                <a:gd name="connsiteY3" fmla="*/ 117682 h 144951"/>
                <a:gd name="connsiteX4" fmla="*/ 21411 w 49536"/>
                <a:gd name="connsiteY4" fmla="*/ 118324 h 144951"/>
                <a:gd name="connsiteX5" fmla="*/ 12421 w 49536"/>
                <a:gd name="connsiteY5" fmla="*/ 86817 h 144951"/>
                <a:gd name="connsiteX6" fmla="*/ 3089 w 49536"/>
                <a:gd name="connsiteY6" fmla="*/ 99231 h 144951"/>
                <a:gd name="connsiteX7" fmla="*/ 23423 w 49536"/>
                <a:gd name="connsiteY7" fmla="*/ 0 h 144951"/>
                <a:gd name="connsiteX8" fmla="*/ 49536 w 49536"/>
                <a:gd name="connsiteY8" fmla="*/ 143496 h 144951"/>
                <a:gd name="connsiteX9" fmla="*/ 39904 w 49536"/>
                <a:gd name="connsiteY9" fmla="*/ 144951 h 1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536" h="144951">
                  <a:moveTo>
                    <a:pt x="39904" y="144951"/>
                  </a:moveTo>
                  <a:lnTo>
                    <a:pt x="26847" y="85918"/>
                  </a:lnTo>
                  <a:cubicBezTo>
                    <a:pt x="26334" y="85918"/>
                    <a:pt x="25820" y="85918"/>
                    <a:pt x="25306" y="85918"/>
                  </a:cubicBezTo>
                  <a:lnTo>
                    <a:pt x="25306" y="117682"/>
                  </a:lnTo>
                  <a:cubicBezTo>
                    <a:pt x="24022" y="117896"/>
                    <a:pt x="22695" y="118110"/>
                    <a:pt x="21411" y="118324"/>
                  </a:cubicBezTo>
                  <a:cubicBezTo>
                    <a:pt x="18628" y="108606"/>
                    <a:pt x="15846" y="98846"/>
                    <a:pt x="12421" y="86817"/>
                  </a:cubicBezTo>
                  <a:cubicBezTo>
                    <a:pt x="9082" y="91226"/>
                    <a:pt x="6984" y="94009"/>
                    <a:pt x="3089" y="99231"/>
                  </a:cubicBezTo>
                  <a:cubicBezTo>
                    <a:pt x="-4874" y="61773"/>
                    <a:pt x="2789" y="30180"/>
                    <a:pt x="23423" y="0"/>
                  </a:cubicBezTo>
                  <a:cubicBezTo>
                    <a:pt x="32113" y="47818"/>
                    <a:pt x="40846" y="95678"/>
                    <a:pt x="49536" y="143496"/>
                  </a:cubicBezTo>
                  <a:cubicBezTo>
                    <a:pt x="46326" y="143967"/>
                    <a:pt x="43115" y="144480"/>
                    <a:pt x="39904" y="14495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4" name="Freeform: Shape 173">
              <a:extLst>
                <a:ext uri="{FF2B5EF4-FFF2-40B4-BE49-F238E27FC236}">
                  <a16:creationId xmlns:a16="http://schemas.microsoft.com/office/drawing/2014/main" id="{ED5FBF3D-6666-3AAD-15F4-424BC5A470EF}"/>
                </a:ext>
              </a:extLst>
            </p:cNvPr>
            <p:cNvSpPr/>
            <p:nvPr/>
          </p:nvSpPr>
          <p:spPr>
            <a:xfrm>
              <a:off x="-4658517" y="394099"/>
              <a:ext cx="64276" cy="74787"/>
            </a:xfrm>
            <a:custGeom>
              <a:avLst/>
              <a:gdLst>
                <a:gd name="connsiteX0" fmla="*/ 0 w 64276"/>
                <a:gd name="connsiteY0" fmla="*/ 36645 h 74787"/>
                <a:gd name="connsiteX1" fmla="*/ 10403 w 64276"/>
                <a:gd name="connsiteY1" fmla="*/ 0 h 74787"/>
                <a:gd name="connsiteX2" fmla="*/ 45977 w 64276"/>
                <a:gd name="connsiteY2" fmla="*/ 16267 h 74787"/>
                <a:gd name="connsiteX3" fmla="*/ 45163 w 64276"/>
                <a:gd name="connsiteY3" fmla="*/ 59847 h 74787"/>
                <a:gd name="connsiteX4" fmla="*/ 43408 w 64276"/>
                <a:gd name="connsiteY4" fmla="*/ 61003 h 74787"/>
                <a:gd name="connsiteX5" fmla="*/ 7021 w 64276"/>
                <a:gd name="connsiteY5" fmla="*/ 74787 h 74787"/>
                <a:gd name="connsiteX6" fmla="*/ 0 w 64276"/>
                <a:gd name="connsiteY6" fmla="*/ 36645 h 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76" h="74787">
                  <a:moveTo>
                    <a:pt x="0" y="36645"/>
                  </a:moveTo>
                  <a:cubicBezTo>
                    <a:pt x="3767" y="23459"/>
                    <a:pt x="7106" y="11730"/>
                    <a:pt x="10403" y="0"/>
                  </a:cubicBezTo>
                  <a:cubicBezTo>
                    <a:pt x="22304" y="5351"/>
                    <a:pt x="35061" y="9332"/>
                    <a:pt x="45977" y="16267"/>
                  </a:cubicBezTo>
                  <a:cubicBezTo>
                    <a:pt x="70806" y="32064"/>
                    <a:pt x="70207" y="43751"/>
                    <a:pt x="45163" y="59847"/>
                  </a:cubicBezTo>
                  <a:cubicBezTo>
                    <a:pt x="44564" y="60232"/>
                    <a:pt x="44051" y="60746"/>
                    <a:pt x="43408" y="61003"/>
                  </a:cubicBezTo>
                  <a:cubicBezTo>
                    <a:pt x="31293" y="65626"/>
                    <a:pt x="19136" y="70207"/>
                    <a:pt x="7021" y="74787"/>
                  </a:cubicBezTo>
                  <a:cubicBezTo>
                    <a:pt x="4666" y="61945"/>
                    <a:pt x="2312" y="49145"/>
                    <a:pt x="0" y="3664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5" name="Freeform: Shape 174">
              <a:extLst>
                <a:ext uri="{FF2B5EF4-FFF2-40B4-BE49-F238E27FC236}">
                  <a16:creationId xmlns:a16="http://schemas.microsoft.com/office/drawing/2014/main" id="{1CCD3980-BDC5-CAC5-4D25-842C622BF03B}"/>
                </a:ext>
              </a:extLst>
            </p:cNvPr>
            <p:cNvSpPr/>
            <p:nvPr/>
          </p:nvSpPr>
          <p:spPr>
            <a:xfrm>
              <a:off x="-3228868" y="441840"/>
              <a:ext cx="167468" cy="55000"/>
            </a:xfrm>
            <a:custGeom>
              <a:avLst/>
              <a:gdLst>
                <a:gd name="connsiteX0" fmla="*/ 167468 w 167468"/>
                <a:gd name="connsiteY0" fmla="*/ 55000 h 55000"/>
                <a:gd name="connsiteX1" fmla="*/ 1455 w 167468"/>
                <a:gd name="connsiteY1" fmla="*/ 33639 h 55000"/>
                <a:gd name="connsiteX2" fmla="*/ 0 w 167468"/>
                <a:gd name="connsiteY2" fmla="*/ 27817 h 55000"/>
                <a:gd name="connsiteX3" fmla="*/ 34889 w 167468"/>
                <a:gd name="connsiteY3" fmla="*/ 12833 h 55000"/>
                <a:gd name="connsiteX4" fmla="*/ 15283 w 167468"/>
                <a:gd name="connsiteY4" fmla="*/ 10864 h 55000"/>
                <a:gd name="connsiteX5" fmla="*/ 167468 w 167468"/>
                <a:gd name="connsiteY5" fmla="*/ 54957 h 5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68" h="55000">
                  <a:moveTo>
                    <a:pt x="167468" y="55000"/>
                  </a:moveTo>
                  <a:cubicBezTo>
                    <a:pt x="112973" y="22894"/>
                    <a:pt x="58734" y="16472"/>
                    <a:pt x="1455" y="33639"/>
                  </a:cubicBezTo>
                  <a:cubicBezTo>
                    <a:pt x="985" y="31712"/>
                    <a:pt x="514" y="29786"/>
                    <a:pt x="0" y="27817"/>
                  </a:cubicBezTo>
                  <a:cubicBezTo>
                    <a:pt x="11601" y="22851"/>
                    <a:pt x="23202" y="17842"/>
                    <a:pt x="34889" y="12833"/>
                  </a:cubicBezTo>
                  <a:cubicBezTo>
                    <a:pt x="28810" y="12234"/>
                    <a:pt x="22218" y="11592"/>
                    <a:pt x="15283" y="10864"/>
                  </a:cubicBezTo>
                  <a:cubicBezTo>
                    <a:pt x="52526" y="-15891"/>
                    <a:pt x="148376" y="9794"/>
                    <a:pt x="167468" y="5495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6" name="Freeform: Shape 175">
              <a:extLst>
                <a:ext uri="{FF2B5EF4-FFF2-40B4-BE49-F238E27FC236}">
                  <a16:creationId xmlns:a16="http://schemas.microsoft.com/office/drawing/2014/main" id="{D31CF091-9149-534C-8BFE-E5FECA0819E9}"/>
                </a:ext>
              </a:extLst>
            </p:cNvPr>
            <p:cNvSpPr/>
            <p:nvPr/>
          </p:nvSpPr>
          <p:spPr>
            <a:xfrm>
              <a:off x="-5138231" y="2577785"/>
              <a:ext cx="135187" cy="119009"/>
            </a:xfrm>
            <a:custGeom>
              <a:avLst/>
              <a:gdLst>
                <a:gd name="connsiteX0" fmla="*/ 135188 w 135187"/>
                <a:gd name="connsiteY0" fmla="*/ 985 h 119009"/>
                <a:gd name="connsiteX1" fmla="*/ 29192 w 135187"/>
                <a:gd name="connsiteY1" fmla="*/ 118496 h 119009"/>
                <a:gd name="connsiteX2" fmla="*/ 21530 w 135187"/>
                <a:gd name="connsiteY2" fmla="*/ 119009 h 119009"/>
                <a:gd name="connsiteX3" fmla="*/ 1452 w 135187"/>
                <a:gd name="connsiteY3" fmla="*/ 91397 h 119009"/>
                <a:gd name="connsiteX4" fmla="*/ 36127 w 135187"/>
                <a:gd name="connsiteY4" fmla="*/ 0 h 119009"/>
                <a:gd name="connsiteX5" fmla="*/ 18062 w 135187"/>
                <a:gd name="connsiteY5" fmla="*/ 97990 h 119009"/>
                <a:gd name="connsiteX6" fmla="*/ 135145 w 135187"/>
                <a:gd name="connsiteY6" fmla="*/ 985 h 119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87" h="119009">
                  <a:moveTo>
                    <a:pt x="135188" y="985"/>
                  </a:moveTo>
                  <a:cubicBezTo>
                    <a:pt x="85187" y="26370"/>
                    <a:pt x="28422" y="44992"/>
                    <a:pt x="29192" y="118496"/>
                  </a:cubicBezTo>
                  <a:cubicBezTo>
                    <a:pt x="26624" y="118667"/>
                    <a:pt x="24098" y="118838"/>
                    <a:pt x="21530" y="119009"/>
                  </a:cubicBezTo>
                  <a:cubicBezTo>
                    <a:pt x="14595" y="109848"/>
                    <a:pt x="3336" y="101500"/>
                    <a:pt x="1452" y="91397"/>
                  </a:cubicBezTo>
                  <a:cubicBezTo>
                    <a:pt x="-5269" y="54881"/>
                    <a:pt x="12197" y="25900"/>
                    <a:pt x="36127" y="0"/>
                  </a:cubicBezTo>
                  <a:cubicBezTo>
                    <a:pt x="26025" y="32107"/>
                    <a:pt x="2951" y="61859"/>
                    <a:pt x="18062" y="97990"/>
                  </a:cubicBezTo>
                  <a:cubicBezTo>
                    <a:pt x="31504" y="40497"/>
                    <a:pt x="64767" y="11944"/>
                    <a:pt x="135145" y="9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7" name="Freeform: Shape 176">
              <a:extLst>
                <a:ext uri="{FF2B5EF4-FFF2-40B4-BE49-F238E27FC236}">
                  <a16:creationId xmlns:a16="http://schemas.microsoft.com/office/drawing/2014/main" id="{49C4D95A-B8EB-BC95-60DE-965377060495}"/>
                </a:ext>
              </a:extLst>
            </p:cNvPr>
            <p:cNvSpPr/>
            <p:nvPr/>
          </p:nvSpPr>
          <p:spPr>
            <a:xfrm>
              <a:off x="-6022901" y="1090002"/>
              <a:ext cx="87134" cy="110361"/>
            </a:xfrm>
            <a:custGeom>
              <a:avLst/>
              <a:gdLst>
                <a:gd name="connsiteX0" fmla="*/ 20909 w 87134"/>
                <a:gd name="connsiteY0" fmla="*/ 110362 h 110361"/>
                <a:gd name="connsiteX1" fmla="*/ 2887 w 87134"/>
                <a:gd name="connsiteY1" fmla="*/ 67809 h 110361"/>
                <a:gd name="connsiteX2" fmla="*/ 72880 w 87134"/>
                <a:gd name="connsiteY2" fmla="*/ 0 h 110361"/>
                <a:gd name="connsiteX3" fmla="*/ 65645 w 87134"/>
                <a:gd name="connsiteY3" fmla="*/ 28211 h 110361"/>
                <a:gd name="connsiteX4" fmla="*/ 83282 w 87134"/>
                <a:gd name="connsiteY4" fmla="*/ 22732 h 110361"/>
                <a:gd name="connsiteX5" fmla="*/ 87135 w 87134"/>
                <a:gd name="connsiteY5" fmla="*/ 27912 h 110361"/>
                <a:gd name="connsiteX6" fmla="*/ 54771 w 87134"/>
                <a:gd name="connsiteY6" fmla="*/ 54325 h 110361"/>
                <a:gd name="connsiteX7" fmla="*/ 20909 w 87134"/>
                <a:gd name="connsiteY7" fmla="*/ 110319 h 11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34" h="110361">
                  <a:moveTo>
                    <a:pt x="20909" y="110362"/>
                  </a:moveTo>
                  <a:cubicBezTo>
                    <a:pt x="-1651" y="99445"/>
                    <a:pt x="-2807" y="84462"/>
                    <a:pt x="2887" y="67809"/>
                  </a:cubicBezTo>
                  <a:cubicBezTo>
                    <a:pt x="13932" y="35660"/>
                    <a:pt x="43042" y="22346"/>
                    <a:pt x="72880" y="0"/>
                  </a:cubicBezTo>
                  <a:cubicBezTo>
                    <a:pt x="69583" y="12928"/>
                    <a:pt x="67871" y="19564"/>
                    <a:pt x="65645" y="28211"/>
                  </a:cubicBezTo>
                  <a:cubicBezTo>
                    <a:pt x="72409" y="26114"/>
                    <a:pt x="77845" y="24401"/>
                    <a:pt x="83282" y="22732"/>
                  </a:cubicBezTo>
                  <a:cubicBezTo>
                    <a:pt x="84566" y="24444"/>
                    <a:pt x="85851" y="26199"/>
                    <a:pt x="87135" y="27912"/>
                  </a:cubicBezTo>
                  <a:cubicBezTo>
                    <a:pt x="76433" y="36901"/>
                    <a:pt x="66972" y="48417"/>
                    <a:pt x="54771" y="54325"/>
                  </a:cubicBezTo>
                  <a:cubicBezTo>
                    <a:pt x="31997" y="65369"/>
                    <a:pt x="18298" y="80481"/>
                    <a:pt x="20909" y="11031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8" name="Freeform: Shape 177">
              <a:extLst>
                <a:ext uri="{FF2B5EF4-FFF2-40B4-BE49-F238E27FC236}">
                  <a16:creationId xmlns:a16="http://schemas.microsoft.com/office/drawing/2014/main" id="{EDDEAE47-97E7-335D-43BA-D80A36650380}"/>
                </a:ext>
              </a:extLst>
            </p:cNvPr>
            <p:cNvSpPr/>
            <p:nvPr/>
          </p:nvSpPr>
          <p:spPr>
            <a:xfrm>
              <a:off x="-5261371" y="1208412"/>
              <a:ext cx="35077" cy="142339"/>
            </a:xfrm>
            <a:custGeom>
              <a:avLst/>
              <a:gdLst>
                <a:gd name="connsiteX0" fmla="*/ 35078 w 35077"/>
                <a:gd name="connsiteY0" fmla="*/ 0 h 142339"/>
                <a:gd name="connsiteX1" fmla="*/ 35078 w 35077"/>
                <a:gd name="connsiteY1" fmla="*/ 141013 h 142339"/>
                <a:gd name="connsiteX2" fmla="*/ 32124 w 35077"/>
                <a:gd name="connsiteY2" fmla="*/ 142340 h 142339"/>
                <a:gd name="connsiteX3" fmla="*/ 17483 w 35077"/>
                <a:gd name="connsiteY3" fmla="*/ 81166 h 142339"/>
                <a:gd name="connsiteX4" fmla="*/ 9649 w 35077"/>
                <a:gd name="connsiteY4" fmla="*/ 101543 h 142339"/>
                <a:gd name="connsiteX5" fmla="*/ 35035 w 35077"/>
                <a:gd name="connsiteY5" fmla="*/ 0 h 1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77" h="142339">
                  <a:moveTo>
                    <a:pt x="35078" y="0"/>
                  </a:moveTo>
                  <a:lnTo>
                    <a:pt x="35078" y="141013"/>
                  </a:lnTo>
                  <a:cubicBezTo>
                    <a:pt x="34093" y="141441"/>
                    <a:pt x="33109" y="141912"/>
                    <a:pt x="32124" y="142340"/>
                  </a:cubicBezTo>
                  <a:cubicBezTo>
                    <a:pt x="27458" y="122776"/>
                    <a:pt x="22749" y="103170"/>
                    <a:pt x="17483" y="81166"/>
                  </a:cubicBezTo>
                  <a:cubicBezTo>
                    <a:pt x="14487" y="88914"/>
                    <a:pt x="12218" y="94865"/>
                    <a:pt x="9649" y="101543"/>
                  </a:cubicBezTo>
                  <a:cubicBezTo>
                    <a:pt x="-10300" y="45634"/>
                    <a:pt x="1901" y="7449"/>
                    <a:pt x="3503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79" name="Freeform: Shape 178">
              <a:extLst>
                <a:ext uri="{FF2B5EF4-FFF2-40B4-BE49-F238E27FC236}">
                  <a16:creationId xmlns:a16="http://schemas.microsoft.com/office/drawing/2014/main" id="{4B9F4369-CAC0-BEA5-D815-DE523C9930F3}"/>
                </a:ext>
              </a:extLst>
            </p:cNvPr>
            <p:cNvSpPr/>
            <p:nvPr/>
          </p:nvSpPr>
          <p:spPr>
            <a:xfrm>
              <a:off x="-3954494" y="1134652"/>
              <a:ext cx="37001" cy="147562"/>
            </a:xfrm>
            <a:custGeom>
              <a:avLst/>
              <a:gdLst>
                <a:gd name="connsiteX0" fmla="*/ 37001 w 37001"/>
                <a:gd name="connsiteY0" fmla="*/ 1327 h 147562"/>
                <a:gd name="connsiteX1" fmla="*/ 37001 w 37001"/>
                <a:gd name="connsiteY1" fmla="*/ 147306 h 147562"/>
                <a:gd name="connsiteX2" fmla="*/ 30837 w 37001"/>
                <a:gd name="connsiteY2" fmla="*/ 147563 h 147562"/>
                <a:gd name="connsiteX3" fmla="*/ 25614 w 37001"/>
                <a:gd name="connsiteY3" fmla="*/ 78169 h 147562"/>
                <a:gd name="connsiteX4" fmla="*/ 20605 w 37001"/>
                <a:gd name="connsiteY4" fmla="*/ 118538 h 147562"/>
                <a:gd name="connsiteX5" fmla="*/ 15853 w 37001"/>
                <a:gd name="connsiteY5" fmla="*/ 118410 h 147562"/>
                <a:gd name="connsiteX6" fmla="*/ 11572 w 37001"/>
                <a:gd name="connsiteY6" fmla="*/ 86603 h 147562"/>
                <a:gd name="connsiteX7" fmla="*/ 228 w 37001"/>
                <a:gd name="connsiteY7" fmla="*/ 96620 h 147562"/>
                <a:gd name="connsiteX8" fmla="*/ 29852 w 37001"/>
                <a:gd name="connsiteY8" fmla="*/ 0 h 147562"/>
                <a:gd name="connsiteX9" fmla="*/ 37001 w 37001"/>
                <a:gd name="connsiteY9" fmla="*/ 1327 h 1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01" h="147562">
                  <a:moveTo>
                    <a:pt x="37001" y="1327"/>
                  </a:moveTo>
                  <a:lnTo>
                    <a:pt x="37001" y="147306"/>
                  </a:lnTo>
                  <a:cubicBezTo>
                    <a:pt x="34946" y="147391"/>
                    <a:pt x="32891" y="147477"/>
                    <a:pt x="30837" y="147563"/>
                  </a:cubicBezTo>
                  <a:cubicBezTo>
                    <a:pt x="29210" y="125944"/>
                    <a:pt x="27583" y="104326"/>
                    <a:pt x="25614" y="78169"/>
                  </a:cubicBezTo>
                  <a:cubicBezTo>
                    <a:pt x="23602" y="94522"/>
                    <a:pt x="22103" y="106509"/>
                    <a:pt x="20605" y="118538"/>
                  </a:cubicBezTo>
                  <a:cubicBezTo>
                    <a:pt x="19021" y="118538"/>
                    <a:pt x="17437" y="118453"/>
                    <a:pt x="15853" y="118410"/>
                  </a:cubicBezTo>
                  <a:cubicBezTo>
                    <a:pt x="14526" y="108521"/>
                    <a:pt x="13199" y="98632"/>
                    <a:pt x="11572" y="86603"/>
                  </a:cubicBezTo>
                  <a:cubicBezTo>
                    <a:pt x="8062" y="89685"/>
                    <a:pt x="5493" y="91954"/>
                    <a:pt x="228" y="96620"/>
                  </a:cubicBezTo>
                  <a:cubicBezTo>
                    <a:pt x="-1698" y="58563"/>
                    <a:pt x="8619" y="27612"/>
                    <a:pt x="29852" y="0"/>
                  </a:cubicBezTo>
                  <a:lnTo>
                    <a:pt x="37001" y="1327"/>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0" name="Freeform: Shape 179">
              <a:extLst>
                <a:ext uri="{FF2B5EF4-FFF2-40B4-BE49-F238E27FC236}">
                  <a16:creationId xmlns:a16="http://schemas.microsoft.com/office/drawing/2014/main" id="{A28464C4-0760-87F9-EBC7-1CACA8D063ED}"/>
                </a:ext>
              </a:extLst>
            </p:cNvPr>
            <p:cNvSpPr/>
            <p:nvPr/>
          </p:nvSpPr>
          <p:spPr>
            <a:xfrm>
              <a:off x="-5278068" y="1520189"/>
              <a:ext cx="41667" cy="150858"/>
            </a:xfrm>
            <a:custGeom>
              <a:avLst/>
              <a:gdLst>
                <a:gd name="connsiteX0" fmla="*/ 35208 w 41667"/>
                <a:gd name="connsiteY0" fmla="*/ 110576 h 150858"/>
                <a:gd name="connsiteX1" fmla="*/ 16287 w 41667"/>
                <a:gd name="connsiteY1" fmla="*/ 78169 h 150858"/>
                <a:gd name="connsiteX2" fmla="*/ 11578 w 41667"/>
                <a:gd name="connsiteY2" fmla="*/ 79668 h 150858"/>
                <a:gd name="connsiteX3" fmla="*/ 33795 w 41667"/>
                <a:gd name="connsiteY3" fmla="*/ 150859 h 150858"/>
                <a:gd name="connsiteX4" fmla="*/ 4685 w 41667"/>
                <a:gd name="connsiteY4" fmla="*/ 0 h 150858"/>
                <a:gd name="connsiteX5" fmla="*/ 40260 w 41667"/>
                <a:gd name="connsiteY5" fmla="*/ 61388 h 150858"/>
                <a:gd name="connsiteX6" fmla="*/ 35208 w 41667"/>
                <a:gd name="connsiteY6" fmla="*/ 110576 h 150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67" h="150858">
                  <a:moveTo>
                    <a:pt x="35208" y="110576"/>
                  </a:moveTo>
                  <a:cubicBezTo>
                    <a:pt x="28530" y="99146"/>
                    <a:pt x="22408" y="88658"/>
                    <a:pt x="16287" y="78169"/>
                  </a:cubicBezTo>
                  <a:cubicBezTo>
                    <a:pt x="14703" y="78683"/>
                    <a:pt x="13162" y="79197"/>
                    <a:pt x="11578" y="79668"/>
                  </a:cubicBezTo>
                  <a:cubicBezTo>
                    <a:pt x="18727" y="102570"/>
                    <a:pt x="25833" y="125430"/>
                    <a:pt x="33795" y="150859"/>
                  </a:cubicBezTo>
                  <a:cubicBezTo>
                    <a:pt x="-10983" y="108007"/>
                    <a:pt x="-24" y="56893"/>
                    <a:pt x="4685" y="0"/>
                  </a:cubicBezTo>
                  <a:cubicBezTo>
                    <a:pt x="18855" y="23459"/>
                    <a:pt x="33581" y="41097"/>
                    <a:pt x="40260" y="61388"/>
                  </a:cubicBezTo>
                  <a:cubicBezTo>
                    <a:pt x="44669" y="74873"/>
                    <a:pt x="37520" y="92211"/>
                    <a:pt x="35208" y="11057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1" name="Freeform: Shape 180">
              <a:extLst>
                <a:ext uri="{FF2B5EF4-FFF2-40B4-BE49-F238E27FC236}">
                  <a16:creationId xmlns:a16="http://schemas.microsoft.com/office/drawing/2014/main" id="{E7D638A2-BF5C-D318-DAB3-DDFB198C5387}"/>
                </a:ext>
              </a:extLst>
            </p:cNvPr>
            <p:cNvSpPr/>
            <p:nvPr/>
          </p:nvSpPr>
          <p:spPr>
            <a:xfrm>
              <a:off x="-3922545" y="1899520"/>
              <a:ext cx="93922" cy="118794"/>
            </a:xfrm>
            <a:custGeom>
              <a:avLst/>
              <a:gdLst>
                <a:gd name="connsiteX0" fmla="*/ 45335 w 93922"/>
                <a:gd name="connsiteY0" fmla="*/ 63999 h 118794"/>
                <a:gd name="connsiteX1" fmla="*/ 29881 w 93922"/>
                <a:gd name="connsiteY1" fmla="*/ 67809 h 118794"/>
                <a:gd name="connsiteX2" fmla="*/ 27698 w 93922"/>
                <a:gd name="connsiteY2" fmla="*/ 65369 h 118794"/>
                <a:gd name="connsiteX3" fmla="*/ 50900 w 93922"/>
                <a:gd name="connsiteY3" fmla="*/ 47903 h 118794"/>
                <a:gd name="connsiteX4" fmla="*/ 46277 w 93922"/>
                <a:gd name="connsiteY4" fmla="*/ 42381 h 118794"/>
                <a:gd name="connsiteX5" fmla="*/ 7791 w 93922"/>
                <a:gd name="connsiteY5" fmla="*/ 68195 h 118794"/>
                <a:gd name="connsiteX6" fmla="*/ 3896 w 93922"/>
                <a:gd name="connsiteY6" fmla="*/ 62415 h 118794"/>
                <a:gd name="connsiteX7" fmla="*/ 87844 w 93922"/>
                <a:gd name="connsiteY7" fmla="*/ 0 h 118794"/>
                <a:gd name="connsiteX8" fmla="*/ 93923 w 93922"/>
                <a:gd name="connsiteY8" fmla="*/ 6978 h 118794"/>
                <a:gd name="connsiteX9" fmla="*/ 4795 w 93922"/>
                <a:gd name="connsiteY9" fmla="*/ 118795 h 118794"/>
                <a:gd name="connsiteX10" fmla="*/ 0 w 93922"/>
                <a:gd name="connsiteY10" fmla="*/ 114642 h 118794"/>
                <a:gd name="connsiteX11" fmla="*/ 50172 w 93922"/>
                <a:gd name="connsiteY11" fmla="*/ 70506 h 118794"/>
                <a:gd name="connsiteX12" fmla="*/ 45378 w 93922"/>
                <a:gd name="connsiteY12" fmla="*/ 63999 h 1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922" h="118794">
                  <a:moveTo>
                    <a:pt x="45335" y="63999"/>
                  </a:moveTo>
                  <a:cubicBezTo>
                    <a:pt x="40198" y="65284"/>
                    <a:pt x="35018" y="66525"/>
                    <a:pt x="29881" y="67809"/>
                  </a:cubicBezTo>
                  <a:cubicBezTo>
                    <a:pt x="29153" y="66996"/>
                    <a:pt x="28425" y="66183"/>
                    <a:pt x="27698" y="65369"/>
                  </a:cubicBezTo>
                  <a:cubicBezTo>
                    <a:pt x="35446" y="59547"/>
                    <a:pt x="43194" y="53725"/>
                    <a:pt x="50900" y="47903"/>
                  </a:cubicBezTo>
                  <a:cubicBezTo>
                    <a:pt x="49359" y="46063"/>
                    <a:pt x="47818" y="44222"/>
                    <a:pt x="46277" y="42381"/>
                  </a:cubicBezTo>
                  <a:cubicBezTo>
                    <a:pt x="33434" y="50986"/>
                    <a:pt x="20591" y="59590"/>
                    <a:pt x="7791" y="68195"/>
                  </a:cubicBezTo>
                  <a:cubicBezTo>
                    <a:pt x="6507" y="66268"/>
                    <a:pt x="5180" y="64342"/>
                    <a:pt x="3896" y="62415"/>
                  </a:cubicBezTo>
                  <a:cubicBezTo>
                    <a:pt x="31893" y="41610"/>
                    <a:pt x="59847" y="20805"/>
                    <a:pt x="87844" y="0"/>
                  </a:cubicBezTo>
                  <a:cubicBezTo>
                    <a:pt x="89856" y="2312"/>
                    <a:pt x="91911" y="4666"/>
                    <a:pt x="93923" y="6978"/>
                  </a:cubicBezTo>
                  <a:cubicBezTo>
                    <a:pt x="75472" y="53297"/>
                    <a:pt x="49402" y="93495"/>
                    <a:pt x="4795" y="118795"/>
                  </a:cubicBezTo>
                  <a:cubicBezTo>
                    <a:pt x="3211" y="117425"/>
                    <a:pt x="1584" y="116012"/>
                    <a:pt x="0" y="114642"/>
                  </a:cubicBezTo>
                  <a:cubicBezTo>
                    <a:pt x="16738" y="99916"/>
                    <a:pt x="33477" y="85233"/>
                    <a:pt x="50172" y="70506"/>
                  </a:cubicBezTo>
                  <a:lnTo>
                    <a:pt x="45378" y="63999"/>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2" name="Freeform: Shape 181">
              <a:extLst>
                <a:ext uri="{FF2B5EF4-FFF2-40B4-BE49-F238E27FC236}">
                  <a16:creationId xmlns:a16="http://schemas.microsoft.com/office/drawing/2014/main" id="{D537B43C-EF2C-C901-96C3-7202F85D692F}"/>
                </a:ext>
              </a:extLst>
            </p:cNvPr>
            <p:cNvSpPr/>
            <p:nvPr/>
          </p:nvSpPr>
          <p:spPr>
            <a:xfrm>
              <a:off x="-5809351" y="2252694"/>
              <a:ext cx="228771" cy="95763"/>
            </a:xfrm>
            <a:custGeom>
              <a:avLst/>
              <a:gdLst>
                <a:gd name="connsiteX0" fmla="*/ 2783 w 228771"/>
                <a:gd name="connsiteY0" fmla="*/ 0 h 95763"/>
                <a:gd name="connsiteX1" fmla="*/ 228771 w 228771"/>
                <a:gd name="connsiteY1" fmla="*/ 87844 h 95763"/>
                <a:gd name="connsiteX2" fmla="*/ 227102 w 228771"/>
                <a:gd name="connsiteY2" fmla="*/ 95764 h 95763"/>
                <a:gd name="connsiteX3" fmla="*/ 207281 w 228771"/>
                <a:gd name="connsiteY3" fmla="*/ 93495 h 95763"/>
                <a:gd name="connsiteX4" fmla="*/ 14084 w 228771"/>
                <a:gd name="connsiteY4" fmla="*/ 15754 h 95763"/>
                <a:gd name="connsiteX5" fmla="*/ 0 w 228771"/>
                <a:gd name="connsiteY5" fmla="*/ 8048 h 95763"/>
                <a:gd name="connsiteX6" fmla="*/ 2783 w 228771"/>
                <a:gd name="connsiteY6" fmla="*/ 0 h 9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771" h="95763">
                  <a:moveTo>
                    <a:pt x="2783" y="0"/>
                  </a:moveTo>
                  <a:cubicBezTo>
                    <a:pt x="79753" y="25001"/>
                    <a:pt x="155611" y="52912"/>
                    <a:pt x="228771" y="87844"/>
                  </a:cubicBezTo>
                  <a:lnTo>
                    <a:pt x="227102" y="95764"/>
                  </a:lnTo>
                  <a:cubicBezTo>
                    <a:pt x="220466" y="95079"/>
                    <a:pt x="213232" y="95849"/>
                    <a:pt x="207281" y="93495"/>
                  </a:cubicBezTo>
                  <a:cubicBezTo>
                    <a:pt x="142768" y="67895"/>
                    <a:pt x="78426" y="41824"/>
                    <a:pt x="14084" y="15754"/>
                  </a:cubicBezTo>
                  <a:cubicBezTo>
                    <a:pt x="9161" y="13742"/>
                    <a:pt x="4666" y="10617"/>
                    <a:pt x="0" y="8048"/>
                  </a:cubicBezTo>
                  <a:cubicBezTo>
                    <a:pt x="942" y="5351"/>
                    <a:pt x="1841" y="2697"/>
                    <a:pt x="278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3" name="Freeform: Shape 182">
              <a:extLst>
                <a:ext uri="{FF2B5EF4-FFF2-40B4-BE49-F238E27FC236}">
                  <a16:creationId xmlns:a16="http://schemas.microsoft.com/office/drawing/2014/main" id="{FBCC7080-98FB-A5B2-2A0E-F20FBE1E165A}"/>
                </a:ext>
              </a:extLst>
            </p:cNvPr>
            <p:cNvSpPr/>
            <p:nvPr/>
          </p:nvSpPr>
          <p:spPr>
            <a:xfrm>
              <a:off x="-4258810" y="393408"/>
              <a:ext cx="136175" cy="84811"/>
            </a:xfrm>
            <a:custGeom>
              <a:avLst/>
              <a:gdLst>
                <a:gd name="connsiteX0" fmla="*/ 43 w 136175"/>
                <a:gd name="connsiteY0" fmla="*/ 11436 h 84811"/>
                <a:gd name="connsiteX1" fmla="*/ 136175 w 136175"/>
                <a:gd name="connsiteY1" fmla="*/ 84811 h 84811"/>
                <a:gd name="connsiteX2" fmla="*/ 27055 w 136175"/>
                <a:gd name="connsiteY2" fmla="*/ 48466 h 84811"/>
                <a:gd name="connsiteX3" fmla="*/ 26156 w 136175"/>
                <a:gd name="connsiteY3" fmla="*/ 39262 h 84811"/>
                <a:gd name="connsiteX4" fmla="*/ 69479 w 136175"/>
                <a:gd name="connsiteY4" fmla="*/ 26805 h 84811"/>
                <a:gd name="connsiteX5" fmla="*/ 0 w 136175"/>
                <a:gd name="connsiteY5" fmla="*/ 11436 h 8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175" h="84811">
                  <a:moveTo>
                    <a:pt x="43" y="11436"/>
                  </a:moveTo>
                  <a:cubicBezTo>
                    <a:pt x="45763" y="-19343"/>
                    <a:pt x="109976" y="14305"/>
                    <a:pt x="136175" y="84811"/>
                  </a:cubicBezTo>
                  <a:cubicBezTo>
                    <a:pt x="104454" y="48167"/>
                    <a:pt x="67810" y="41788"/>
                    <a:pt x="27055" y="48466"/>
                  </a:cubicBezTo>
                  <a:cubicBezTo>
                    <a:pt x="26756" y="45384"/>
                    <a:pt x="26456" y="42345"/>
                    <a:pt x="26156" y="39262"/>
                  </a:cubicBezTo>
                  <a:cubicBezTo>
                    <a:pt x="40883" y="35024"/>
                    <a:pt x="55609" y="30786"/>
                    <a:pt x="69479" y="26805"/>
                  </a:cubicBezTo>
                  <a:cubicBezTo>
                    <a:pt x="52527" y="11051"/>
                    <a:pt x="45763" y="9424"/>
                    <a:pt x="0" y="1143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4" name="Freeform: Shape 183">
              <a:extLst>
                <a:ext uri="{FF2B5EF4-FFF2-40B4-BE49-F238E27FC236}">
                  <a16:creationId xmlns:a16="http://schemas.microsoft.com/office/drawing/2014/main" id="{D8F227C8-1EC9-F93A-F155-578BCD290BFF}"/>
                </a:ext>
              </a:extLst>
            </p:cNvPr>
            <p:cNvSpPr/>
            <p:nvPr/>
          </p:nvSpPr>
          <p:spPr>
            <a:xfrm>
              <a:off x="-5140589" y="969267"/>
              <a:ext cx="81765" cy="97832"/>
            </a:xfrm>
            <a:custGeom>
              <a:avLst/>
              <a:gdLst>
                <a:gd name="connsiteX0" fmla="*/ 43 w 81765"/>
                <a:gd name="connsiteY0" fmla="*/ 97832 h 97832"/>
                <a:gd name="connsiteX1" fmla="*/ 81765 w 81765"/>
                <a:gd name="connsiteY1" fmla="*/ 356 h 97832"/>
                <a:gd name="connsiteX2" fmla="*/ 62587 w 81765"/>
                <a:gd name="connsiteY2" fmla="*/ 53953 h 97832"/>
                <a:gd name="connsiteX3" fmla="*/ 56679 w 81765"/>
                <a:gd name="connsiteY3" fmla="*/ 38413 h 97832"/>
                <a:gd name="connsiteX4" fmla="*/ 28682 w 81765"/>
                <a:gd name="connsiteY4" fmla="*/ 82421 h 97832"/>
                <a:gd name="connsiteX5" fmla="*/ 32578 w 81765"/>
                <a:gd name="connsiteY5" fmla="*/ 58619 h 97832"/>
                <a:gd name="connsiteX6" fmla="*/ 29624 w 81765"/>
                <a:gd name="connsiteY6" fmla="*/ 56950 h 97832"/>
                <a:gd name="connsiteX7" fmla="*/ 0 w 81765"/>
                <a:gd name="connsiteY7" fmla="*/ 97832 h 9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765" h="97832">
                  <a:moveTo>
                    <a:pt x="43" y="97832"/>
                  </a:moveTo>
                  <a:cubicBezTo>
                    <a:pt x="10873" y="37343"/>
                    <a:pt x="46747" y="-4310"/>
                    <a:pt x="81765" y="356"/>
                  </a:cubicBezTo>
                  <a:cubicBezTo>
                    <a:pt x="75772" y="17094"/>
                    <a:pt x="70035" y="33105"/>
                    <a:pt x="62587" y="53953"/>
                  </a:cubicBezTo>
                  <a:cubicBezTo>
                    <a:pt x="59933" y="46975"/>
                    <a:pt x="58991" y="44449"/>
                    <a:pt x="56679" y="38413"/>
                  </a:cubicBezTo>
                  <a:cubicBezTo>
                    <a:pt x="47604" y="52712"/>
                    <a:pt x="39598" y="65255"/>
                    <a:pt x="28682" y="82421"/>
                  </a:cubicBezTo>
                  <a:cubicBezTo>
                    <a:pt x="30566" y="70948"/>
                    <a:pt x="31593" y="64784"/>
                    <a:pt x="32578" y="58619"/>
                  </a:cubicBezTo>
                  <a:cubicBezTo>
                    <a:pt x="31593" y="58063"/>
                    <a:pt x="30609" y="57506"/>
                    <a:pt x="29624" y="56950"/>
                  </a:cubicBezTo>
                  <a:cubicBezTo>
                    <a:pt x="19735" y="70563"/>
                    <a:pt x="9889" y="84219"/>
                    <a:pt x="0" y="9783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5" name="Freeform: Shape 184">
              <a:extLst>
                <a:ext uri="{FF2B5EF4-FFF2-40B4-BE49-F238E27FC236}">
                  <a16:creationId xmlns:a16="http://schemas.microsoft.com/office/drawing/2014/main" id="{4300E1D1-ACE6-E450-1D81-3287529A4F8F}"/>
                </a:ext>
              </a:extLst>
            </p:cNvPr>
            <p:cNvSpPr/>
            <p:nvPr/>
          </p:nvSpPr>
          <p:spPr>
            <a:xfrm>
              <a:off x="-5311739" y="1057210"/>
              <a:ext cx="148546" cy="132450"/>
            </a:xfrm>
            <a:custGeom>
              <a:avLst/>
              <a:gdLst>
                <a:gd name="connsiteX0" fmla="*/ 148547 w 148546"/>
                <a:gd name="connsiteY0" fmla="*/ 7791 h 132450"/>
                <a:gd name="connsiteX1" fmla="*/ 84719 w 148546"/>
                <a:gd name="connsiteY1" fmla="*/ 52869 h 132450"/>
                <a:gd name="connsiteX2" fmla="*/ 71106 w 148546"/>
                <a:gd name="connsiteY2" fmla="*/ 68965 h 132450"/>
                <a:gd name="connsiteX3" fmla="*/ 45335 w 148546"/>
                <a:gd name="connsiteY3" fmla="*/ 81380 h 132450"/>
                <a:gd name="connsiteX4" fmla="*/ 24915 w 148546"/>
                <a:gd name="connsiteY4" fmla="*/ 98418 h 132450"/>
                <a:gd name="connsiteX5" fmla="*/ 4923 w 148546"/>
                <a:gd name="connsiteY5" fmla="*/ 132451 h 132450"/>
                <a:gd name="connsiteX6" fmla="*/ 0 w 148546"/>
                <a:gd name="connsiteY6" fmla="*/ 130268 h 132450"/>
                <a:gd name="connsiteX7" fmla="*/ 15325 w 148546"/>
                <a:gd name="connsiteY7" fmla="*/ 95122 h 132450"/>
                <a:gd name="connsiteX8" fmla="*/ 142468 w 148546"/>
                <a:gd name="connsiteY8" fmla="*/ 0 h 132450"/>
                <a:gd name="connsiteX9" fmla="*/ 148504 w 148546"/>
                <a:gd name="connsiteY9" fmla="*/ 7791 h 13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546" h="132450">
                  <a:moveTo>
                    <a:pt x="148547" y="7791"/>
                  </a:moveTo>
                  <a:cubicBezTo>
                    <a:pt x="127228" y="22732"/>
                    <a:pt x="105610" y="37372"/>
                    <a:pt x="84719" y="52869"/>
                  </a:cubicBezTo>
                  <a:cubicBezTo>
                    <a:pt x="79239" y="56936"/>
                    <a:pt x="76714" y="65155"/>
                    <a:pt x="71106" y="68965"/>
                  </a:cubicBezTo>
                  <a:cubicBezTo>
                    <a:pt x="63314" y="74274"/>
                    <a:pt x="53426" y="76414"/>
                    <a:pt x="45335" y="81380"/>
                  </a:cubicBezTo>
                  <a:cubicBezTo>
                    <a:pt x="37800" y="86003"/>
                    <a:pt x="30095" y="91483"/>
                    <a:pt x="24915" y="98418"/>
                  </a:cubicBezTo>
                  <a:cubicBezTo>
                    <a:pt x="17124" y="108906"/>
                    <a:pt x="11473" y="121021"/>
                    <a:pt x="4923" y="132451"/>
                  </a:cubicBezTo>
                  <a:cubicBezTo>
                    <a:pt x="3296" y="131723"/>
                    <a:pt x="1669" y="130995"/>
                    <a:pt x="0" y="130268"/>
                  </a:cubicBezTo>
                  <a:cubicBezTo>
                    <a:pt x="5009" y="118495"/>
                    <a:pt x="8519" y="105738"/>
                    <a:pt x="15325" y="95122"/>
                  </a:cubicBezTo>
                  <a:cubicBezTo>
                    <a:pt x="45934" y="47518"/>
                    <a:pt x="95335" y="25172"/>
                    <a:pt x="142468" y="0"/>
                  </a:cubicBezTo>
                  <a:cubicBezTo>
                    <a:pt x="144480" y="2611"/>
                    <a:pt x="146492" y="5223"/>
                    <a:pt x="148504" y="779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6" name="Freeform: Shape 185">
              <a:extLst>
                <a:ext uri="{FF2B5EF4-FFF2-40B4-BE49-F238E27FC236}">
                  <a16:creationId xmlns:a16="http://schemas.microsoft.com/office/drawing/2014/main" id="{EA47880A-D2C2-7143-7810-558584ED16B4}"/>
                </a:ext>
              </a:extLst>
            </p:cNvPr>
            <p:cNvSpPr/>
            <p:nvPr/>
          </p:nvSpPr>
          <p:spPr>
            <a:xfrm>
              <a:off x="-6607953" y="2273391"/>
              <a:ext cx="133949" cy="105247"/>
            </a:xfrm>
            <a:custGeom>
              <a:avLst/>
              <a:gdLst>
                <a:gd name="connsiteX0" fmla="*/ 133949 w 133949"/>
                <a:gd name="connsiteY0" fmla="*/ 21684 h 105247"/>
                <a:gd name="connsiteX1" fmla="*/ 103940 w 133949"/>
                <a:gd name="connsiteY1" fmla="*/ 17789 h 105247"/>
                <a:gd name="connsiteX2" fmla="*/ 53083 w 133949"/>
                <a:gd name="connsiteY2" fmla="*/ 48911 h 105247"/>
                <a:gd name="connsiteX3" fmla="*/ 32235 w 133949"/>
                <a:gd name="connsiteY3" fmla="*/ 87995 h 105247"/>
                <a:gd name="connsiteX4" fmla="*/ 0 w 133949"/>
                <a:gd name="connsiteY4" fmla="*/ 105247 h 105247"/>
                <a:gd name="connsiteX5" fmla="*/ 37886 w 133949"/>
                <a:gd name="connsiteY5" fmla="*/ 33414 h 105247"/>
                <a:gd name="connsiteX6" fmla="*/ 133949 w 133949"/>
                <a:gd name="connsiteY6" fmla="*/ 21684 h 10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949" h="105247">
                  <a:moveTo>
                    <a:pt x="133949" y="21684"/>
                  </a:moveTo>
                  <a:cubicBezTo>
                    <a:pt x="120507" y="19929"/>
                    <a:pt x="112245" y="18602"/>
                    <a:pt x="103940" y="17789"/>
                  </a:cubicBezTo>
                  <a:cubicBezTo>
                    <a:pt x="77056" y="15220"/>
                    <a:pt x="63357" y="24295"/>
                    <a:pt x="53083" y="48911"/>
                  </a:cubicBezTo>
                  <a:cubicBezTo>
                    <a:pt x="47432" y="62524"/>
                    <a:pt x="41311" y="76651"/>
                    <a:pt x="32235" y="87995"/>
                  </a:cubicBezTo>
                  <a:cubicBezTo>
                    <a:pt x="25172" y="96857"/>
                    <a:pt x="13185" y="101780"/>
                    <a:pt x="0" y="105247"/>
                  </a:cubicBezTo>
                  <a:cubicBezTo>
                    <a:pt x="24829" y="86754"/>
                    <a:pt x="29024" y="59228"/>
                    <a:pt x="37886" y="33414"/>
                  </a:cubicBezTo>
                  <a:cubicBezTo>
                    <a:pt x="50986" y="-4729"/>
                    <a:pt x="98846" y="-12349"/>
                    <a:pt x="133949" y="2168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7" name="Freeform: Shape 186">
              <a:extLst>
                <a:ext uri="{FF2B5EF4-FFF2-40B4-BE49-F238E27FC236}">
                  <a16:creationId xmlns:a16="http://schemas.microsoft.com/office/drawing/2014/main" id="{611FD901-6D10-B7FC-08BA-67CCB06DC2A7}"/>
                </a:ext>
              </a:extLst>
            </p:cNvPr>
            <p:cNvSpPr/>
            <p:nvPr/>
          </p:nvSpPr>
          <p:spPr>
            <a:xfrm>
              <a:off x="-5327533" y="1442406"/>
              <a:ext cx="35015" cy="146021"/>
            </a:xfrm>
            <a:custGeom>
              <a:avLst/>
              <a:gdLst>
                <a:gd name="connsiteX0" fmla="*/ 297 w 35015"/>
                <a:gd name="connsiteY0" fmla="*/ 0 h 146021"/>
                <a:gd name="connsiteX1" fmla="*/ 24613 w 35015"/>
                <a:gd name="connsiteY1" fmla="*/ 64385 h 146021"/>
                <a:gd name="connsiteX2" fmla="*/ 29022 w 35015"/>
                <a:gd name="connsiteY2" fmla="*/ 93452 h 146021"/>
                <a:gd name="connsiteX3" fmla="*/ 35015 w 35015"/>
                <a:gd name="connsiteY3" fmla="*/ 132922 h 146021"/>
                <a:gd name="connsiteX4" fmla="*/ 29579 w 35015"/>
                <a:gd name="connsiteY4" fmla="*/ 134420 h 146021"/>
                <a:gd name="connsiteX5" fmla="*/ 17506 w 35015"/>
                <a:gd name="connsiteY5" fmla="*/ 95079 h 146021"/>
                <a:gd name="connsiteX6" fmla="*/ 14724 w 35015"/>
                <a:gd name="connsiteY6" fmla="*/ 95507 h 146021"/>
                <a:gd name="connsiteX7" fmla="*/ 23543 w 35015"/>
                <a:gd name="connsiteY7" fmla="*/ 145165 h 146021"/>
                <a:gd name="connsiteX8" fmla="*/ 17292 w 35015"/>
                <a:gd name="connsiteY8" fmla="*/ 146021 h 146021"/>
                <a:gd name="connsiteX9" fmla="*/ 383 w 35015"/>
                <a:gd name="connsiteY9" fmla="*/ 0 h 1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5" h="146021">
                  <a:moveTo>
                    <a:pt x="297" y="0"/>
                  </a:moveTo>
                  <a:cubicBezTo>
                    <a:pt x="25127" y="20120"/>
                    <a:pt x="30521" y="38956"/>
                    <a:pt x="24613" y="64385"/>
                  </a:cubicBezTo>
                  <a:cubicBezTo>
                    <a:pt x="22558" y="73246"/>
                    <a:pt x="27481" y="83692"/>
                    <a:pt x="29022" y="93452"/>
                  </a:cubicBezTo>
                  <a:cubicBezTo>
                    <a:pt x="31120" y="106594"/>
                    <a:pt x="33046" y="119780"/>
                    <a:pt x="35015" y="132922"/>
                  </a:cubicBezTo>
                  <a:cubicBezTo>
                    <a:pt x="33175" y="133436"/>
                    <a:pt x="31377" y="133907"/>
                    <a:pt x="29579" y="134420"/>
                  </a:cubicBezTo>
                  <a:cubicBezTo>
                    <a:pt x="25555" y="121321"/>
                    <a:pt x="21531" y="108178"/>
                    <a:pt x="17506" y="95079"/>
                  </a:cubicBezTo>
                  <a:cubicBezTo>
                    <a:pt x="16565" y="95207"/>
                    <a:pt x="15623" y="95378"/>
                    <a:pt x="14724" y="95507"/>
                  </a:cubicBezTo>
                  <a:cubicBezTo>
                    <a:pt x="17678" y="112074"/>
                    <a:pt x="20589" y="128641"/>
                    <a:pt x="23543" y="145165"/>
                  </a:cubicBezTo>
                  <a:cubicBezTo>
                    <a:pt x="21445" y="145465"/>
                    <a:pt x="19347" y="145722"/>
                    <a:pt x="17292" y="146021"/>
                  </a:cubicBezTo>
                  <a:cubicBezTo>
                    <a:pt x="-2" y="99702"/>
                    <a:pt x="-858" y="51200"/>
                    <a:pt x="38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8" name="Freeform: Shape 187">
              <a:extLst>
                <a:ext uri="{FF2B5EF4-FFF2-40B4-BE49-F238E27FC236}">
                  <a16:creationId xmlns:a16="http://schemas.microsoft.com/office/drawing/2014/main" id="{CF8F2364-1BF4-E033-3225-FC455E4979FB}"/>
                </a:ext>
              </a:extLst>
            </p:cNvPr>
            <p:cNvSpPr/>
            <p:nvPr/>
          </p:nvSpPr>
          <p:spPr>
            <a:xfrm>
              <a:off x="-5088536" y="217341"/>
              <a:ext cx="76545" cy="118538"/>
            </a:xfrm>
            <a:custGeom>
              <a:avLst/>
              <a:gdLst>
                <a:gd name="connsiteX0" fmla="*/ 76546 w 76545"/>
                <a:gd name="connsiteY0" fmla="*/ 0 h 118538"/>
                <a:gd name="connsiteX1" fmla="*/ 23334 w 76545"/>
                <a:gd name="connsiteY1" fmla="*/ 92981 h 118538"/>
                <a:gd name="connsiteX2" fmla="*/ 17341 w 76545"/>
                <a:gd name="connsiteY2" fmla="*/ 76885 h 118538"/>
                <a:gd name="connsiteX3" fmla="*/ 4370 w 76545"/>
                <a:gd name="connsiteY3" fmla="*/ 118538 h 118538"/>
                <a:gd name="connsiteX4" fmla="*/ 76546 w 76545"/>
                <a:gd name="connsiteY4" fmla="*/ 0 h 118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45" h="118538">
                  <a:moveTo>
                    <a:pt x="76546" y="0"/>
                  </a:moveTo>
                  <a:cubicBezTo>
                    <a:pt x="59294" y="30095"/>
                    <a:pt x="42084" y="60232"/>
                    <a:pt x="23334" y="92981"/>
                  </a:cubicBezTo>
                  <a:cubicBezTo>
                    <a:pt x="20723" y="85918"/>
                    <a:pt x="19182" y="81851"/>
                    <a:pt x="17341" y="76885"/>
                  </a:cubicBezTo>
                  <a:cubicBezTo>
                    <a:pt x="13060" y="90669"/>
                    <a:pt x="9121" y="103255"/>
                    <a:pt x="4370" y="118538"/>
                  </a:cubicBezTo>
                  <a:cubicBezTo>
                    <a:pt x="-13268" y="75900"/>
                    <a:pt x="24833" y="16610"/>
                    <a:pt x="76546"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89" name="Freeform: Shape 188">
              <a:extLst>
                <a:ext uri="{FF2B5EF4-FFF2-40B4-BE49-F238E27FC236}">
                  <a16:creationId xmlns:a16="http://schemas.microsoft.com/office/drawing/2014/main" id="{B26A7B92-EEDD-0CAD-1183-E6155A4441FF}"/>
                </a:ext>
              </a:extLst>
            </p:cNvPr>
            <p:cNvSpPr/>
            <p:nvPr/>
          </p:nvSpPr>
          <p:spPr>
            <a:xfrm>
              <a:off x="-5211949" y="1203360"/>
              <a:ext cx="56761" cy="115969"/>
            </a:xfrm>
            <a:custGeom>
              <a:avLst/>
              <a:gdLst>
                <a:gd name="connsiteX0" fmla="*/ 25940 w 56761"/>
                <a:gd name="connsiteY0" fmla="*/ 89770 h 115969"/>
                <a:gd name="connsiteX1" fmla="*/ 25940 w 56761"/>
                <a:gd name="connsiteY1" fmla="*/ 64984 h 115969"/>
                <a:gd name="connsiteX2" fmla="*/ 23114 w 56761"/>
                <a:gd name="connsiteY2" fmla="*/ 64085 h 115969"/>
                <a:gd name="connsiteX3" fmla="*/ 3037 w 56761"/>
                <a:gd name="connsiteY3" fmla="*/ 115970 h 115969"/>
                <a:gd name="connsiteX4" fmla="*/ 56762 w 56761"/>
                <a:gd name="connsiteY4" fmla="*/ 0 h 115969"/>
                <a:gd name="connsiteX5" fmla="*/ 52824 w 56761"/>
                <a:gd name="connsiteY5" fmla="*/ 44050 h 115969"/>
                <a:gd name="connsiteX6" fmla="*/ 25940 w 56761"/>
                <a:gd name="connsiteY6" fmla="*/ 89770 h 11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61" h="115969">
                  <a:moveTo>
                    <a:pt x="25940" y="89770"/>
                  </a:moveTo>
                  <a:lnTo>
                    <a:pt x="25940" y="64984"/>
                  </a:lnTo>
                  <a:cubicBezTo>
                    <a:pt x="24998" y="64684"/>
                    <a:pt x="24056" y="64385"/>
                    <a:pt x="23114" y="64085"/>
                  </a:cubicBezTo>
                  <a:cubicBezTo>
                    <a:pt x="16693" y="80695"/>
                    <a:pt x="10271" y="97305"/>
                    <a:pt x="3037" y="115970"/>
                  </a:cubicBezTo>
                  <a:cubicBezTo>
                    <a:pt x="-10020" y="73161"/>
                    <a:pt x="21102" y="3596"/>
                    <a:pt x="56762" y="0"/>
                  </a:cubicBezTo>
                  <a:cubicBezTo>
                    <a:pt x="55307" y="16396"/>
                    <a:pt x="53894" y="32064"/>
                    <a:pt x="52824" y="44050"/>
                  </a:cubicBezTo>
                  <a:cubicBezTo>
                    <a:pt x="29707" y="51670"/>
                    <a:pt x="37883" y="75044"/>
                    <a:pt x="25940" y="8977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0" name="Freeform: Shape 189">
              <a:extLst>
                <a:ext uri="{FF2B5EF4-FFF2-40B4-BE49-F238E27FC236}">
                  <a16:creationId xmlns:a16="http://schemas.microsoft.com/office/drawing/2014/main" id="{65D6F1CD-0905-1F8B-7C51-1E6A6E6A2017}"/>
                </a:ext>
              </a:extLst>
            </p:cNvPr>
            <p:cNvSpPr/>
            <p:nvPr/>
          </p:nvSpPr>
          <p:spPr>
            <a:xfrm>
              <a:off x="-4548915" y="390289"/>
              <a:ext cx="51831" cy="85575"/>
            </a:xfrm>
            <a:custGeom>
              <a:avLst/>
              <a:gdLst>
                <a:gd name="connsiteX0" fmla="*/ 51788 w 51831"/>
                <a:gd name="connsiteY0" fmla="*/ 0 h 85575"/>
                <a:gd name="connsiteX1" fmla="*/ 51788 w 51831"/>
                <a:gd name="connsiteY1" fmla="*/ 85575 h 85575"/>
                <a:gd name="connsiteX2" fmla="*/ 1445 w 51831"/>
                <a:gd name="connsiteY2" fmla="*/ 50343 h 85575"/>
                <a:gd name="connsiteX3" fmla="*/ 4827 w 51831"/>
                <a:gd name="connsiteY3" fmla="*/ 29196 h 85575"/>
                <a:gd name="connsiteX4" fmla="*/ 51831 w 51831"/>
                <a:gd name="connsiteY4" fmla="*/ 0 h 8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31" h="85575">
                  <a:moveTo>
                    <a:pt x="51788" y="0"/>
                  </a:moveTo>
                  <a:lnTo>
                    <a:pt x="51788" y="85575"/>
                  </a:lnTo>
                  <a:cubicBezTo>
                    <a:pt x="32396" y="72433"/>
                    <a:pt x="15871" y="62630"/>
                    <a:pt x="1445" y="50343"/>
                  </a:cubicBezTo>
                  <a:cubicBezTo>
                    <a:pt x="-1595" y="47775"/>
                    <a:pt x="460" y="32706"/>
                    <a:pt x="4827" y="29196"/>
                  </a:cubicBezTo>
                  <a:cubicBezTo>
                    <a:pt x="17712" y="18836"/>
                    <a:pt x="32910" y="11387"/>
                    <a:pt x="5183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1" name="Freeform: Shape 190">
              <a:extLst>
                <a:ext uri="{FF2B5EF4-FFF2-40B4-BE49-F238E27FC236}">
                  <a16:creationId xmlns:a16="http://schemas.microsoft.com/office/drawing/2014/main" id="{663BDD67-DE22-D5EC-B5CB-A625CDD5BE86}"/>
                </a:ext>
              </a:extLst>
            </p:cNvPr>
            <p:cNvSpPr/>
            <p:nvPr/>
          </p:nvSpPr>
          <p:spPr>
            <a:xfrm>
              <a:off x="-5900919" y="516602"/>
              <a:ext cx="205483" cy="39058"/>
            </a:xfrm>
            <a:custGeom>
              <a:avLst/>
              <a:gdLst>
                <a:gd name="connsiteX0" fmla="*/ 0 w 205483"/>
                <a:gd name="connsiteY0" fmla="*/ 39058 h 39058"/>
                <a:gd name="connsiteX1" fmla="*/ 205483 w 205483"/>
                <a:gd name="connsiteY1" fmla="*/ 6052 h 39058"/>
                <a:gd name="connsiteX2" fmla="*/ 0 w 205483"/>
                <a:gd name="connsiteY2" fmla="*/ 39058 h 39058"/>
              </a:gdLst>
              <a:ahLst/>
              <a:cxnLst>
                <a:cxn ang="0">
                  <a:pos x="connsiteX0" y="connsiteY0"/>
                </a:cxn>
                <a:cxn ang="0">
                  <a:pos x="connsiteX1" y="connsiteY1"/>
                </a:cxn>
                <a:cxn ang="0">
                  <a:pos x="connsiteX2" y="connsiteY2"/>
                </a:cxn>
              </a:cxnLst>
              <a:rect l="l" t="t" r="r" b="b"/>
              <a:pathLst>
                <a:path w="205483" h="39058">
                  <a:moveTo>
                    <a:pt x="0" y="39058"/>
                  </a:moveTo>
                  <a:cubicBezTo>
                    <a:pt x="33263" y="9948"/>
                    <a:pt x="177272" y="-10814"/>
                    <a:pt x="205483" y="6052"/>
                  </a:cubicBezTo>
                  <a:cubicBezTo>
                    <a:pt x="136903" y="17054"/>
                    <a:pt x="68452" y="28056"/>
                    <a:pt x="0" y="3905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2" name="Freeform: Shape 191">
              <a:extLst>
                <a:ext uri="{FF2B5EF4-FFF2-40B4-BE49-F238E27FC236}">
                  <a16:creationId xmlns:a16="http://schemas.microsoft.com/office/drawing/2014/main" id="{7273A150-2A96-C2F9-76DC-95C6B56B5C55}"/>
                </a:ext>
              </a:extLst>
            </p:cNvPr>
            <p:cNvSpPr/>
            <p:nvPr/>
          </p:nvSpPr>
          <p:spPr>
            <a:xfrm>
              <a:off x="-4463608" y="2410231"/>
              <a:ext cx="129197" cy="101208"/>
            </a:xfrm>
            <a:custGeom>
              <a:avLst/>
              <a:gdLst>
                <a:gd name="connsiteX0" fmla="*/ 108820 w 129197"/>
                <a:gd name="connsiteY0" fmla="*/ 0 h 101208"/>
                <a:gd name="connsiteX1" fmla="*/ 110062 w 129197"/>
                <a:gd name="connsiteY1" fmla="*/ 24187 h 101208"/>
                <a:gd name="connsiteX2" fmla="*/ 129197 w 129197"/>
                <a:gd name="connsiteY2" fmla="*/ 10745 h 101208"/>
                <a:gd name="connsiteX3" fmla="*/ 0 w 129197"/>
                <a:gd name="connsiteY3" fmla="*/ 101200 h 101208"/>
                <a:gd name="connsiteX4" fmla="*/ 108820 w 129197"/>
                <a:gd name="connsiteY4" fmla="*/ 0 h 101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197" h="101208">
                  <a:moveTo>
                    <a:pt x="108820" y="0"/>
                  </a:moveTo>
                  <a:cubicBezTo>
                    <a:pt x="109420" y="11858"/>
                    <a:pt x="109719" y="17252"/>
                    <a:pt x="110062" y="24187"/>
                  </a:cubicBezTo>
                  <a:cubicBezTo>
                    <a:pt x="116526" y="19649"/>
                    <a:pt x="122305" y="15582"/>
                    <a:pt x="129197" y="10745"/>
                  </a:cubicBezTo>
                  <a:cubicBezTo>
                    <a:pt x="118966" y="52998"/>
                    <a:pt x="51499" y="101928"/>
                    <a:pt x="0" y="101200"/>
                  </a:cubicBezTo>
                  <a:cubicBezTo>
                    <a:pt x="48545" y="78597"/>
                    <a:pt x="83178" y="47860"/>
                    <a:pt x="10882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3" name="Freeform: Shape 192">
              <a:extLst>
                <a:ext uri="{FF2B5EF4-FFF2-40B4-BE49-F238E27FC236}">
                  <a16:creationId xmlns:a16="http://schemas.microsoft.com/office/drawing/2014/main" id="{9CD60550-5940-042D-26E2-2DC752203DA8}"/>
                </a:ext>
              </a:extLst>
            </p:cNvPr>
            <p:cNvSpPr/>
            <p:nvPr/>
          </p:nvSpPr>
          <p:spPr>
            <a:xfrm>
              <a:off x="-4627266" y="713623"/>
              <a:ext cx="100601" cy="37246"/>
            </a:xfrm>
            <a:custGeom>
              <a:avLst/>
              <a:gdLst>
                <a:gd name="connsiteX0" fmla="*/ 79839 w 100601"/>
                <a:gd name="connsiteY0" fmla="*/ 9720 h 37246"/>
                <a:gd name="connsiteX1" fmla="*/ 100601 w 100601"/>
                <a:gd name="connsiteY1" fmla="*/ 37246 h 37246"/>
                <a:gd name="connsiteX2" fmla="*/ 0 w 100601"/>
                <a:gd name="connsiteY2" fmla="*/ 37246 h 37246"/>
                <a:gd name="connsiteX3" fmla="*/ 80481 w 100601"/>
                <a:gd name="connsiteY3" fmla="*/ 10405 h 37246"/>
                <a:gd name="connsiteX4" fmla="*/ 79839 w 100601"/>
                <a:gd name="connsiteY4" fmla="*/ 9720 h 37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1" h="37246">
                  <a:moveTo>
                    <a:pt x="79839" y="9720"/>
                  </a:moveTo>
                  <a:cubicBezTo>
                    <a:pt x="86003" y="17897"/>
                    <a:pt x="92168" y="26031"/>
                    <a:pt x="100601" y="37246"/>
                  </a:cubicBezTo>
                  <a:lnTo>
                    <a:pt x="0" y="37246"/>
                  </a:lnTo>
                  <a:cubicBezTo>
                    <a:pt x="10574" y="4326"/>
                    <a:pt x="46191" y="-12155"/>
                    <a:pt x="80481" y="10405"/>
                  </a:cubicBezTo>
                  <a:lnTo>
                    <a:pt x="79839" y="972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4" name="Freeform: Shape 193">
              <a:extLst>
                <a:ext uri="{FF2B5EF4-FFF2-40B4-BE49-F238E27FC236}">
                  <a16:creationId xmlns:a16="http://schemas.microsoft.com/office/drawing/2014/main" id="{2F092335-9923-758A-64B0-464BF337A851}"/>
                </a:ext>
              </a:extLst>
            </p:cNvPr>
            <p:cNvSpPr/>
            <p:nvPr/>
          </p:nvSpPr>
          <p:spPr>
            <a:xfrm>
              <a:off x="-3106991" y="1087048"/>
              <a:ext cx="94393" cy="125651"/>
            </a:xfrm>
            <a:custGeom>
              <a:avLst/>
              <a:gdLst>
                <a:gd name="connsiteX0" fmla="*/ 94394 w 94393"/>
                <a:gd name="connsiteY0" fmla="*/ 94993 h 125651"/>
                <a:gd name="connsiteX1" fmla="*/ 44179 w 94393"/>
                <a:gd name="connsiteY1" fmla="*/ 125259 h 125651"/>
                <a:gd name="connsiteX2" fmla="*/ 0 w 94393"/>
                <a:gd name="connsiteY2" fmla="*/ 73589 h 125651"/>
                <a:gd name="connsiteX3" fmla="*/ 18665 w 94393"/>
                <a:gd name="connsiteY3" fmla="*/ 101757 h 125651"/>
                <a:gd name="connsiteX4" fmla="*/ 61474 w 94393"/>
                <a:gd name="connsiteY4" fmla="*/ 0 h 125651"/>
                <a:gd name="connsiteX5" fmla="*/ 68109 w 94393"/>
                <a:gd name="connsiteY5" fmla="*/ 3211 h 125651"/>
                <a:gd name="connsiteX6" fmla="*/ 52569 w 94393"/>
                <a:gd name="connsiteY6" fmla="*/ 32920 h 125651"/>
                <a:gd name="connsiteX7" fmla="*/ 34932 w 94393"/>
                <a:gd name="connsiteY7" fmla="*/ 61945 h 125651"/>
                <a:gd name="connsiteX8" fmla="*/ 41268 w 94393"/>
                <a:gd name="connsiteY8" fmla="*/ 104240 h 125651"/>
                <a:gd name="connsiteX9" fmla="*/ 86089 w 94393"/>
                <a:gd name="connsiteY9" fmla="*/ 102228 h 125651"/>
                <a:gd name="connsiteX10" fmla="*/ 94308 w 94393"/>
                <a:gd name="connsiteY10" fmla="*/ 95036 h 12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393" h="125651">
                  <a:moveTo>
                    <a:pt x="94394" y="94993"/>
                  </a:moveTo>
                  <a:cubicBezTo>
                    <a:pt x="89899" y="118153"/>
                    <a:pt x="73032" y="127785"/>
                    <a:pt x="44179" y="125259"/>
                  </a:cubicBezTo>
                  <a:cubicBezTo>
                    <a:pt x="16952" y="122862"/>
                    <a:pt x="942" y="105010"/>
                    <a:pt x="0" y="73589"/>
                  </a:cubicBezTo>
                  <a:cubicBezTo>
                    <a:pt x="5951" y="82579"/>
                    <a:pt x="10745" y="89813"/>
                    <a:pt x="18665" y="101757"/>
                  </a:cubicBezTo>
                  <a:cubicBezTo>
                    <a:pt x="14897" y="55780"/>
                    <a:pt x="47047" y="32278"/>
                    <a:pt x="61474" y="0"/>
                  </a:cubicBezTo>
                  <a:cubicBezTo>
                    <a:pt x="63700" y="1070"/>
                    <a:pt x="65925" y="2140"/>
                    <a:pt x="68109" y="3211"/>
                  </a:cubicBezTo>
                  <a:cubicBezTo>
                    <a:pt x="62972" y="13142"/>
                    <a:pt x="58092" y="23203"/>
                    <a:pt x="52569" y="32920"/>
                  </a:cubicBezTo>
                  <a:cubicBezTo>
                    <a:pt x="46961" y="42766"/>
                    <a:pt x="39898" y="51799"/>
                    <a:pt x="34932" y="61945"/>
                  </a:cubicBezTo>
                  <a:cubicBezTo>
                    <a:pt x="27526" y="77099"/>
                    <a:pt x="26199" y="92767"/>
                    <a:pt x="41268" y="104240"/>
                  </a:cubicBezTo>
                  <a:cubicBezTo>
                    <a:pt x="56123" y="115542"/>
                    <a:pt x="71662" y="113915"/>
                    <a:pt x="86089" y="102228"/>
                  </a:cubicBezTo>
                  <a:cubicBezTo>
                    <a:pt x="88572" y="100216"/>
                    <a:pt x="90926" y="98033"/>
                    <a:pt x="94308" y="9503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5" name="Freeform: Shape 194">
              <a:extLst>
                <a:ext uri="{FF2B5EF4-FFF2-40B4-BE49-F238E27FC236}">
                  <a16:creationId xmlns:a16="http://schemas.microsoft.com/office/drawing/2014/main" id="{FCA3D239-47FB-191F-704C-AEBED24E487D}"/>
                </a:ext>
              </a:extLst>
            </p:cNvPr>
            <p:cNvSpPr/>
            <p:nvPr/>
          </p:nvSpPr>
          <p:spPr>
            <a:xfrm>
              <a:off x="-4619732" y="650825"/>
              <a:ext cx="97861" cy="36730"/>
            </a:xfrm>
            <a:custGeom>
              <a:avLst/>
              <a:gdLst>
                <a:gd name="connsiteX0" fmla="*/ 97861 w 97861"/>
                <a:gd name="connsiteY0" fmla="*/ 0 h 36730"/>
                <a:gd name="connsiteX1" fmla="*/ 0 w 97861"/>
                <a:gd name="connsiteY1" fmla="*/ 0 h 36730"/>
                <a:gd name="connsiteX2" fmla="*/ 97861 w 97861"/>
                <a:gd name="connsiteY2" fmla="*/ 0 h 36730"/>
              </a:gdLst>
              <a:ahLst/>
              <a:cxnLst>
                <a:cxn ang="0">
                  <a:pos x="connsiteX0" y="connsiteY0"/>
                </a:cxn>
                <a:cxn ang="0">
                  <a:pos x="connsiteX1" y="connsiteY1"/>
                </a:cxn>
                <a:cxn ang="0">
                  <a:pos x="connsiteX2" y="connsiteY2"/>
                </a:cxn>
              </a:cxnLst>
              <a:rect l="l" t="t" r="r" b="b"/>
              <a:pathLst>
                <a:path w="97861" h="36730">
                  <a:moveTo>
                    <a:pt x="97861" y="0"/>
                  </a:moveTo>
                  <a:cubicBezTo>
                    <a:pt x="61773" y="49230"/>
                    <a:pt x="26756" y="48717"/>
                    <a:pt x="0" y="0"/>
                  </a:cubicBezTo>
                  <a:lnTo>
                    <a:pt x="97861"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6" name="Freeform: Shape 195">
              <a:extLst>
                <a:ext uri="{FF2B5EF4-FFF2-40B4-BE49-F238E27FC236}">
                  <a16:creationId xmlns:a16="http://schemas.microsoft.com/office/drawing/2014/main" id="{9A077D81-73A6-A742-343D-E1A8CE94CEA2}"/>
                </a:ext>
              </a:extLst>
            </p:cNvPr>
            <p:cNvSpPr/>
            <p:nvPr/>
          </p:nvSpPr>
          <p:spPr>
            <a:xfrm>
              <a:off x="-3411962" y="2005246"/>
              <a:ext cx="138272" cy="138970"/>
            </a:xfrm>
            <a:custGeom>
              <a:avLst/>
              <a:gdLst>
                <a:gd name="connsiteX0" fmla="*/ 138273 w 138272"/>
                <a:gd name="connsiteY0" fmla="*/ 1254 h 138970"/>
                <a:gd name="connsiteX1" fmla="*/ 22903 w 138272"/>
                <a:gd name="connsiteY1" fmla="*/ 138970 h 138970"/>
                <a:gd name="connsiteX2" fmla="*/ 0 w 138272"/>
                <a:gd name="connsiteY2" fmla="*/ 120091 h 138970"/>
                <a:gd name="connsiteX3" fmla="*/ 23417 w 138272"/>
                <a:gd name="connsiteY3" fmla="*/ 69577 h 138970"/>
                <a:gd name="connsiteX4" fmla="*/ 138273 w 138272"/>
                <a:gd name="connsiteY4" fmla="*/ 1254 h 13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72" h="138970">
                  <a:moveTo>
                    <a:pt x="138273" y="1254"/>
                  </a:moveTo>
                  <a:cubicBezTo>
                    <a:pt x="58220" y="10072"/>
                    <a:pt x="24487" y="58746"/>
                    <a:pt x="22903" y="138970"/>
                  </a:cubicBezTo>
                  <a:cubicBezTo>
                    <a:pt x="11730" y="129766"/>
                    <a:pt x="4666" y="123944"/>
                    <a:pt x="0" y="120091"/>
                  </a:cubicBezTo>
                  <a:cubicBezTo>
                    <a:pt x="8605" y="101769"/>
                    <a:pt x="17509" y="86230"/>
                    <a:pt x="23417" y="69577"/>
                  </a:cubicBezTo>
                  <a:cubicBezTo>
                    <a:pt x="40626" y="21288"/>
                    <a:pt x="83991" y="-6366"/>
                    <a:pt x="138273" y="125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7" name="Freeform: Shape 196">
              <a:extLst>
                <a:ext uri="{FF2B5EF4-FFF2-40B4-BE49-F238E27FC236}">
                  <a16:creationId xmlns:a16="http://schemas.microsoft.com/office/drawing/2014/main" id="{F25A4550-2F20-AEF5-10B0-938320E614B1}"/>
                </a:ext>
              </a:extLst>
            </p:cNvPr>
            <p:cNvSpPr/>
            <p:nvPr/>
          </p:nvSpPr>
          <p:spPr>
            <a:xfrm>
              <a:off x="-3933803" y="1766470"/>
              <a:ext cx="35402" cy="113914"/>
            </a:xfrm>
            <a:custGeom>
              <a:avLst/>
              <a:gdLst>
                <a:gd name="connsiteX0" fmla="*/ 28340 w 35402"/>
                <a:gd name="connsiteY0" fmla="*/ 102699 h 113914"/>
                <a:gd name="connsiteX1" fmla="*/ 18408 w 35402"/>
                <a:gd name="connsiteY1" fmla="*/ 76243 h 113914"/>
                <a:gd name="connsiteX2" fmla="*/ 7320 w 35402"/>
                <a:gd name="connsiteY2" fmla="*/ 113915 h 113914"/>
                <a:gd name="connsiteX3" fmla="*/ 0 w 35402"/>
                <a:gd name="connsiteY3" fmla="*/ 112759 h 113914"/>
                <a:gd name="connsiteX4" fmla="*/ 6507 w 35402"/>
                <a:gd name="connsiteY4" fmla="*/ 171 h 113914"/>
                <a:gd name="connsiteX5" fmla="*/ 14512 w 35402"/>
                <a:gd name="connsiteY5" fmla="*/ 0 h 113914"/>
                <a:gd name="connsiteX6" fmla="*/ 35403 w 35402"/>
                <a:gd name="connsiteY6" fmla="*/ 101158 h 113914"/>
                <a:gd name="connsiteX7" fmla="*/ 28382 w 35402"/>
                <a:gd name="connsiteY7" fmla="*/ 102656 h 11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02" h="113914">
                  <a:moveTo>
                    <a:pt x="28340" y="102699"/>
                  </a:moveTo>
                  <a:cubicBezTo>
                    <a:pt x="25514" y="95207"/>
                    <a:pt x="22732" y="87758"/>
                    <a:pt x="18408" y="76243"/>
                  </a:cubicBezTo>
                  <a:cubicBezTo>
                    <a:pt x="13913" y="91483"/>
                    <a:pt x="10617" y="102699"/>
                    <a:pt x="7320" y="113915"/>
                  </a:cubicBezTo>
                  <a:cubicBezTo>
                    <a:pt x="4880" y="113529"/>
                    <a:pt x="2440" y="113144"/>
                    <a:pt x="0" y="112759"/>
                  </a:cubicBezTo>
                  <a:cubicBezTo>
                    <a:pt x="2183" y="75215"/>
                    <a:pt x="4323" y="37715"/>
                    <a:pt x="6507" y="171"/>
                  </a:cubicBezTo>
                  <a:cubicBezTo>
                    <a:pt x="9161" y="128"/>
                    <a:pt x="11858" y="86"/>
                    <a:pt x="14512" y="0"/>
                  </a:cubicBezTo>
                  <a:cubicBezTo>
                    <a:pt x="32021" y="31679"/>
                    <a:pt x="34632" y="66225"/>
                    <a:pt x="35403" y="101158"/>
                  </a:cubicBezTo>
                  <a:cubicBezTo>
                    <a:pt x="33048" y="101671"/>
                    <a:pt x="30737" y="102185"/>
                    <a:pt x="28382" y="10265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8" name="Freeform: Shape 197">
              <a:extLst>
                <a:ext uri="{FF2B5EF4-FFF2-40B4-BE49-F238E27FC236}">
                  <a16:creationId xmlns:a16="http://schemas.microsoft.com/office/drawing/2014/main" id="{464A95EC-ACE8-95FF-5F50-1495C7ADBEFA}"/>
                </a:ext>
              </a:extLst>
            </p:cNvPr>
            <p:cNvSpPr/>
            <p:nvPr/>
          </p:nvSpPr>
          <p:spPr>
            <a:xfrm>
              <a:off x="-4503120" y="1664183"/>
              <a:ext cx="68212" cy="62431"/>
            </a:xfrm>
            <a:custGeom>
              <a:avLst/>
              <a:gdLst>
                <a:gd name="connsiteX0" fmla="*/ 0 w 68212"/>
                <a:gd name="connsiteY0" fmla="*/ 5838 h 62431"/>
                <a:gd name="connsiteX1" fmla="*/ 33134 w 68212"/>
                <a:gd name="connsiteY1" fmla="*/ 187 h 62431"/>
                <a:gd name="connsiteX2" fmla="*/ 64042 w 68212"/>
                <a:gd name="connsiteY2" fmla="*/ 11703 h 62431"/>
                <a:gd name="connsiteX3" fmla="*/ 50814 w 68212"/>
                <a:gd name="connsiteY3" fmla="*/ 62431 h 62431"/>
                <a:gd name="connsiteX4" fmla="*/ 29581 w 68212"/>
                <a:gd name="connsiteY4" fmla="*/ 40427 h 62431"/>
                <a:gd name="connsiteX5" fmla="*/ 25985 w 68212"/>
                <a:gd name="connsiteY5" fmla="*/ 29254 h 62431"/>
                <a:gd name="connsiteX6" fmla="*/ 0 w 68212"/>
                <a:gd name="connsiteY6" fmla="*/ 5838 h 6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12" h="62431">
                  <a:moveTo>
                    <a:pt x="0" y="5838"/>
                  </a:moveTo>
                  <a:cubicBezTo>
                    <a:pt x="14213" y="3184"/>
                    <a:pt x="23973" y="-926"/>
                    <a:pt x="33134" y="187"/>
                  </a:cubicBezTo>
                  <a:cubicBezTo>
                    <a:pt x="44093" y="1514"/>
                    <a:pt x="60318" y="4382"/>
                    <a:pt x="64042" y="11703"/>
                  </a:cubicBezTo>
                  <a:cubicBezTo>
                    <a:pt x="74060" y="31523"/>
                    <a:pt x="64599" y="62517"/>
                    <a:pt x="50814" y="62431"/>
                  </a:cubicBezTo>
                  <a:cubicBezTo>
                    <a:pt x="43622" y="62388"/>
                    <a:pt x="36174" y="48604"/>
                    <a:pt x="29581" y="40427"/>
                  </a:cubicBezTo>
                  <a:cubicBezTo>
                    <a:pt x="27269" y="37559"/>
                    <a:pt x="28425" y="31737"/>
                    <a:pt x="25985" y="29254"/>
                  </a:cubicBezTo>
                  <a:cubicBezTo>
                    <a:pt x="17894" y="21035"/>
                    <a:pt x="8904" y="13715"/>
                    <a:pt x="0" y="583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199" name="Freeform: Shape 198">
              <a:extLst>
                <a:ext uri="{FF2B5EF4-FFF2-40B4-BE49-F238E27FC236}">
                  <a16:creationId xmlns:a16="http://schemas.microsoft.com/office/drawing/2014/main" id="{D007F4B0-F30E-87EC-367F-16A2D5E3AD35}"/>
                </a:ext>
              </a:extLst>
            </p:cNvPr>
            <p:cNvSpPr/>
            <p:nvPr/>
          </p:nvSpPr>
          <p:spPr>
            <a:xfrm>
              <a:off x="-4426492" y="2585946"/>
              <a:ext cx="185748" cy="34777"/>
            </a:xfrm>
            <a:custGeom>
              <a:avLst/>
              <a:gdLst>
                <a:gd name="connsiteX0" fmla="*/ 120807 w 185748"/>
                <a:gd name="connsiteY0" fmla="*/ 13929 h 34777"/>
                <a:gd name="connsiteX1" fmla="*/ 141184 w 185748"/>
                <a:gd name="connsiteY1" fmla="*/ 16 h 34777"/>
                <a:gd name="connsiteX2" fmla="*/ 185748 w 185748"/>
                <a:gd name="connsiteY2" fmla="*/ 26472 h 34777"/>
                <a:gd name="connsiteX3" fmla="*/ 139386 w 185748"/>
                <a:gd name="connsiteY3" fmla="*/ 9477 h 34777"/>
                <a:gd name="connsiteX4" fmla="*/ 132879 w 185748"/>
                <a:gd name="connsiteY4" fmla="*/ 34777 h 34777"/>
                <a:gd name="connsiteX5" fmla="*/ 0 w 185748"/>
                <a:gd name="connsiteY5" fmla="*/ 20436 h 34777"/>
                <a:gd name="connsiteX6" fmla="*/ 120807 w 185748"/>
                <a:gd name="connsiteY6" fmla="*/ 13929 h 3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748" h="34777">
                  <a:moveTo>
                    <a:pt x="120807" y="13929"/>
                  </a:moveTo>
                  <a:cubicBezTo>
                    <a:pt x="129240" y="7893"/>
                    <a:pt x="135148" y="144"/>
                    <a:pt x="141184" y="16"/>
                  </a:cubicBezTo>
                  <a:cubicBezTo>
                    <a:pt x="159977" y="-369"/>
                    <a:pt x="176715" y="6052"/>
                    <a:pt x="185748" y="26472"/>
                  </a:cubicBezTo>
                  <a:cubicBezTo>
                    <a:pt x="170722" y="20950"/>
                    <a:pt x="155696" y="15427"/>
                    <a:pt x="139386" y="9477"/>
                  </a:cubicBezTo>
                  <a:cubicBezTo>
                    <a:pt x="136989" y="18724"/>
                    <a:pt x="135362" y="25231"/>
                    <a:pt x="132879" y="34777"/>
                  </a:cubicBezTo>
                  <a:cubicBezTo>
                    <a:pt x="90541" y="13244"/>
                    <a:pt x="47432" y="5538"/>
                    <a:pt x="0" y="20436"/>
                  </a:cubicBezTo>
                  <a:cubicBezTo>
                    <a:pt x="23545" y="-4051"/>
                    <a:pt x="80138" y="-5506"/>
                    <a:pt x="120807" y="1392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0" name="Freeform: Shape 199">
              <a:extLst>
                <a:ext uri="{FF2B5EF4-FFF2-40B4-BE49-F238E27FC236}">
                  <a16:creationId xmlns:a16="http://schemas.microsoft.com/office/drawing/2014/main" id="{F63F8DCC-D4C0-37C4-5FF6-37C08B360A5A}"/>
                </a:ext>
              </a:extLst>
            </p:cNvPr>
            <p:cNvSpPr/>
            <p:nvPr/>
          </p:nvSpPr>
          <p:spPr>
            <a:xfrm>
              <a:off x="-4822475" y="325391"/>
              <a:ext cx="81496" cy="115718"/>
            </a:xfrm>
            <a:custGeom>
              <a:avLst/>
              <a:gdLst>
                <a:gd name="connsiteX0" fmla="*/ 0 w 81496"/>
                <a:gd name="connsiteY0" fmla="*/ 101800 h 115718"/>
                <a:gd name="connsiteX1" fmla="*/ 18836 w 81496"/>
                <a:gd name="connsiteY1" fmla="*/ 93538 h 115718"/>
                <a:gd name="connsiteX2" fmla="*/ 46619 w 81496"/>
                <a:gd name="connsiteY2" fmla="*/ 66482 h 115718"/>
                <a:gd name="connsiteX3" fmla="*/ 71534 w 81496"/>
                <a:gd name="connsiteY3" fmla="*/ 0 h 115718"/>
                <a:gd name="connsiteX4" fmla="*/ 81423 w 81496"/>
                <a:gd name="connsiteY4" fmla="*/ 31893 h 115718"/>
                <a:gd name="connsiteX5" fmla="*/ 74402 w 81496"/>
                <a:gd name="connsiteY5" fmla="*/ 55909 h 115718"/>
                <a:gd name="connsiteX6" fmla="*/ 49701 w 81496"/>
                <a:gd name="connsiteY6" fmla="*/ 95036 h 115718"/>
                <a:gd name="connsiteX7" fmla="*/ 0 w 81496"/>
                <a:gd name="connsiteY7" fmla="*/ 101757 h 1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496" h="115718">
                  <a:moveTo>
                    <a:pt x="0" y="101800"/>
                  </a:moveTo>
                  <a:cubicBezTo>
                    <a:pt x="6293" y="98889"/>
                    <a:pt x="12586" y="93495"/>
                    <a:pt x="18836" y="93538"/>
                  </a:cubicBezTo>
                  <a:cubicBezTo>
                    <a:pt x="37972" y="93666"/>
                    <a:pt x="41696" y="80053"/>
                    <a:pt x="46619" y="66482"/>
                  </a:cubicBezTo>
                  <a:cubicBezTo>
                    <a:pt x="54624" y="44564"/>
                    <a:pt x="62972" y="22774"/>
                    <a:pt x="71534" y="0"/>
                  </a:cubicBezTo>
                  <a:cubicBezTo>
                    <a:pt x="75344" y="11601"/>
                    <a:pt x="80567" y="21576"/>
                    <a:pt x="81423" y="31893"/>
                  </a:cubicBezTo>
                  <a:cubicBezTo>
                    <a:pt x="82065" y="39727"/>
                    <a:pt x="78426" y="48717"/>
                    <a:pt x="74402" y="55909"/>
                  </a:cubicBezTo>
                  <a:cubicBezTo>
                    <a:pt x="66868" y="69351"/>
                    <a:pt x="55523" y="80995"/>
                    <a:pt x="49701" y="95036"/>
                  </a:cubicBezTo>
                  <a:cubicBezTo>
                    <a:pt x="39641" y="119309"/>
                    <a:pt x="30994" y="123076"/>
                    <a:pt x="0" y="10175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1" name="Freeform: Shape 200">
              <a:extLst>
                <a:ext uri="{FF2B5EF4-FFF2-40B4-BE49-F238E27FC236}">
                  <a16:creationId xmlns:a16="http://schemas.microsoft.com/office/drawing/2014/main" id="{EB8A05AD-A0A1-01EF-5298-47F56F6024F3}"/>
                </a:ext>
              </a:extLst>
            </p:cNvPr>
            <p:cNvSpPr/>
            <p:nvPr/>
          </p:nvSpPr>
          <p:spPr>
            <a:xfrm>
              <a:off x="-6045828" y="982209"/>
              <a:ext cx="96740" cy="110407"/>
            </a:xfrm>
            <a:custGeom>
              <a:avLst/>
              <a:gdLst>
                <a:gd name="connsiteX0" fmla="*/ 0 w 96740"/>
                <a:gd name="connsiteY0" fmla="*/ 101928 h 110407"/>
                <a:gd name="connsiteX1" fmla="*/ 73589 w 96740"/>
                <a:gd name="connsiteY1" fmla="*/ 40155 h 110407"/>
                <a:gd name="connsiteX2" fmla="*/ 93195 w 96740"/>
                <a:gd name="connsiteY2" fmla="*/ 0 h 110407"/>
                <a:gd name="connsiteX3" fmla="*/ 60361 w 96740"/>
                <a:gd name="connsiteY3" fmla="*/ 95421 h 110407"/>
                <a:gd name="connsiteX4" fmla="*/ 0 w 96740"/>
                <a:gd name="connsiteY4" fmla="*/ 101971 h 110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40" h="110407">
                  <a:moveTo>
                    <a:pt x="0" y="101928"/>
                  </a:moveTo>
                  <a:cubicBezTo>
                    <a:pt x="44008" y="103683"/>
                    <a:pt x="61902" y="76157"/>
                    <a:pt x="73589" y="40155"/>
                  </a:cubicBezTo>
                  <a:cubicBezTo>
                    <a:pt x="77827" y="27141"/>
                    <a:pt x="85575" y="15283"/>
                    <a:pt x="93195" y="0"/>
                  </a:cubicBezTo>
                  <a:cubicBezTo>
                    <a:pt x="104283" y="29410"/>
                    <a:pt x="88272" y="71491"/>
                    <a:pt x="60361" y="95421"/>
                  </a:cubicBezTo>
                  <a:cubicBezTo>
                    <a:pt x="40540" y="112416"/>
                    <a:pt x="20077" y="115456"/>
                    <a:pt x="0" y="10197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2" name="Freeform: Shape 201">
              <a:extLst>
                <a:ext uri="{FF2B5EF4-FFF2-40B4-BE49-F238E27FC236}">
                  <a16:creationId xmlns:a16="http://schemas.microsoft.com/office/drawing/2014/main" id="{B7A82443-0CB2-3EC1-6008-2594FBD0B683}"/>
                </a:ext>
              </a:extLst>
            </p:cNvPr>
            <p:cNvSpPr/>
            <p:nvPr/>
          </p:nvSpPr>
          <p:spPr>
            <a:xfrm>
              <a:off x="-5224709" y="259617"/>
              <a:ext cx="82878" cy="103744"/>
            </a:xfrm>
            <a:custGeom>
              <a:avLst/>
              <a:gdLst>
                <a:gd name="connsiteX0" fmla="*/ 82836 w 82878"/>
                <a:gd name="connsiteY0" fmla="*/ 103745 h 103744"/>
                <a:gd name="connsiteX1" fmla="*/ 0 w 82878"/>
                <a:gd name="connsiteY1" fmla="*/ 1389 h 103744"/>
                <a:gd name="connsiteX2" fmla="*/ 82836 w 82878"/>
                <a:gd name="connsiteY2" fmla="*/ 103745 h 103744"/>
              </a:gdLst>
              <a:ahLst/>
              <a:cxnLst>
                <a:cxn ang="0">
                  <a:pos x="connsiteX0" y="connsiteY0"/>
                </a:cxn>
                <a:cxn ang="0">
                  <a:pos x="connsiteX1" y="connsiteY1"/>
                </a:cxn>
                <a:cxn ang="0">
                  <a:pos x="connsiteX2" y="connsiteY2"/>
                </a:cxn>
              </a:cxnLst>
              <a:rect l="l" t="t" r="r" b="b"/>
              <a:pathLst>
                <a:path w="82878" h="103744">
                  <a:moveTo>
                    <a:pt x="82836" y="103745"/>
                  </a:moveTo>
                  <a:cubicBezTo>
                    <a:pt x="56080" y="70696"/>
                    <a:pt x="27526" y="35379"/>
                    <a:pt x="0" y="1389"/>
                  </a:cubicBezTo>
                  <a:cubicBezTo>
                    <a:pt x="34718" y="-9998"/>
                    <a:pt x="84548" y="50833"/>
                    <a:pt x="82836" y="10374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3" name="Freeform: Shape 202">
              <a:extLst>
                <a:ext uri="{FF2B5EF4-FFF2-40B4-BE49-F238E27FC236}">
                  <a16:creationId xmlns:a16="http://schemas.microsoft.com/office/drawing/2014/main" id="{AEA06766-14A5-6385-6F24-58B0B9E1456B}"/>
                </a:ext>
              </a:extLst>
            </p:cNvPr>
            <p:cNvSpPr/>
            <p:nvPr/>
          </p:nvSpPr>
          <p:spPr>
            <a:xfrm>
              <a:off x="-4265445" y="2594063"/>
              <a:ext cx="126423" cy="63753"/>
            </a:xfrm>
            <a:custGeom>
              <a:avLst/>
              <a:gdLst>
                <a:gd name="connsiteX0" fmla="*/ 0 w 126423"/>
                <a:gd name="connsiteY0" fmla="*/ 56711 h 63753"/>
                <a:gd name="connsiteX1" fmla="*/ 55523 w 126423"/>
                <a:gd name="connsiteY1" fmla="*/ 25760 h 63753"/>
                <a:gd name="connsiteX2" fmla="*/ 44350 w 126423"/>
                <a:gd name="connsiteY2" fmla="*/ 47422 h 63753"/>
                <a:gd name="connsiteX3" fmla="*/ 57706 w 126423"/>
                <a:gd name="connsiteY3" fmla="*/ 3072 h 63753"/>
                <a:gd name="connsiteX4" fmla="*/ 126372 w 126423"/>
                <a:gd name="connsiteY4" fmla="*/ 47978 h 63753"/>
                <a:gd name="connsiteX5" fmla="*/ 76885 w 126423"/>
                <a:gd name="connsiteY5" fmla="*/ 8423 h 63753"/>
                <a:gd name="connsiteX6" fmla="*/ 0 w 126423"/>
                <a:gd name="connsiteY6" fmla="*/ 56669 h 6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23" h="63753">
                  <a:moveTo>
                    <a:pt x="0" y="56711"/>
                  </a:moveTo>
                  <a:cubicBezTo>
                    <a:pt x="19521" y="45838"/>
                    <a:pt x="37672" y="35692"/>
                    <a:pt x="55523" y="25760"/>
                  </a:cubicBezTo>
                  <a:cubicBezTo>
                    <a:pt x="53169" y="30341"/>
                    <a:pt x="49573" y="37319"/>
                    <a:pt x="44350" y="47422"/>
                  </a:cubicBezTo>
                  <a:cubicBezTo>
                    <a:pt x="66140" y="35264"/>
                    <a:pt x="64513" y="19553"/>
                    <a:pt x="57706" y="3072"/>
                  </a:cubicBezTo>
                  <a:cubicBezTo>
                    <a:pt x="94822" y="-8101"/>
                    <a:pt x="127913" y="12190"/>
                    <a:pt x="126372" y="47978"/>
                  </a:cubicBezTo>
                  <a:cubicBezTo>
                    <a:pt x="116612" y="22764"/>
                    <a:pt x="101457" y="9065"/>
                    <a:pt x="76885" y="8423"/>
                  </a:cubicBezTo>
                  <a:cubicBezTo>
                    <a:pt x="61987" y="57867"/>
                    <a:pt x="34804" y="74820"/>
                    <a:pt x="0" y="5666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4" name="Freeform: Shape 203">
              <a:extLst>
                <a:ext uri="{FF2B5EF4-FFF2-40B4-BE49-F238E27FC236}">
                  <a16:creationId xmlns:a16="http://schemas.microsoft.com/office/drawing/2014/main" id="{648237D3-994F-3911-2B9D-D1EA789D5AC9}"/>
                </a:ext>
              </a:extLst>
            </p:cNvPr>
            <p:cNvSpPr/>
            <p:nvPr/>
          </p:nvSpPr>
          <p:spPr>
            <a:xfrm>
              <a:off x="-5004200" y="890555"/>
              <a:ext cx="79068" cy="110832"/>
            </a:xfrm>
            <a:custGeom>
              <a:avLst/>
              <a:gdLst>
                <a:gd name="connsiteX0" fmla="*/ 0 w 79068"/>
                <a:gd name="connsiteY0" fmla="*/ 110832 h 110832"/>
                <a:gd name="connsiteX1" fmla="*/ 72005 w 79068"/>
                <a:gd name="connsiteY1" fmla="*/ 0 h 110832"/>
                <a:gd name="connsiteX2" fmla="*/ 79068 w 79068"/>
                <a:gd name="connsiteY2" fmla="*/ 2654 h 110832"/>
                <a:gd name="connsiteX3" fmla="*/ 57407 w 79068"/>
                <a:gd name="connsiteY3" fmla="*/ 60446 h 110832"/>
                <a:gd name="connsiteX4" fmla="*/ 34419 w 79068"/>
                <a:gd name="connsiteY4" fmla="*/ 83649 h 110832"/>
                <a:gd name="connsiteX5" fmla="*/ 0 w 79068"/>
                <a:gd name="connsiteY5" fmla="*/ 110832 h 11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68" h="110832">
                  <a:moveTo>
                    <a:pt x="0" y="110832"/>
                  </a:moveTo>
                  <a:cubicBezTo>
                    <a:pt x="11002" y="63529"/>
                    <a:pt x="45463" y="34418"/>
                    <a:pt x="72005" y="0"/>
                  </a:cubicBezTo>
                  <a:cubicBezTo>
                    <a:pt x="74359" y="899"/>
                    <a:pt x="76714" y="1755"/>
                    <a:pt x="79068" y="2654"/>
                  </a:cubicBezTo>
                  <a:cubicBezTo>
                    <a:pt x="72433" y="22389"/>
                    <a:pt x="69993" y="45763"/>
                    <a:pt x="57407" y="60446"/>
                  </a:cubicBezTo>
                  <a:cubicBezTo>
                    <a:pt x="50943" y="67981"/>
                    <a:pt x="41097" y="83948"/>
                    <a:pt x="34419" y="83649"/>
                  </a:cubicBezTo>
                  <a:cubicBezTo>
                    <a:pt x="13442" y="82750"/>
                    <a:pt x="15797" y="105096"/>
                    <a:pt x="0" y="11083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5" name="Freeform: Shape 204">
              <a:extLst>
                <a:ext uri="{FF2B5EF4-FFF2-40B4-BE49-F238E27FC236}">
                  <a16:creationId xmlns:a16="http://schemas.microsoft.com/office/drawing/2014/main" id="{494B0C7F-03DB-1F2B-7945-287AD5AC76F2}"/>
                </a:ext>
              </a:extLst>
            </p:cNvPr>
            <p:cNvSpPr/>
            <p:nvPr/>
          </p:nvSpPr>
          <p:spPr>
            <a:xfrm>
              <a:off x="-3957263" y="1326479"/>
              <a:ext cx="61259" cy="103340"/>
            </a:xfrm>
            <a:custGeom>
              <a:avLst/>
              <a:gdLst>
                <a:gd name="connsiteX0" fmla="*/ 6935 w 61259"/>
                <a:gd name="connsiteY0" fmla="*/ 0 h 103340"/>
                <a:gd name="connsiteX1" fmla="*/ 61260 w 61259"/>
                <a:gd name="connsiteY1" fmla="*/ 99702 h 103340"/>
                <a:gd name="connsiteX2" fmla="*/ 55267 w 61259"/>
                <a:gd name="connsiteY2" fmla="*/ 103341 h 103340"/>
                <a:gd name="connsiteX3" fmla="*/ 30737 w 61259"/>
                <a:gd name="connsiteY3" fmla="*/ 65798 h 103340"/>
                <a:gd name="connsiteX4" fmla="*/ 32749 w 61259"/>
                <a:gd name="connsiteY4" fmla="*/ 93495 h 103340"/>
                <a:gd name="connsiteX5" fmla="*/ 27098 w 61259"/>
                <a:gd name="connsiteY5" fmla="*/ 94822 h 103340"/>
                <a:gd name="connsiteX6" fmla="*/ 0 w 61259"/>
                <a:gd name="connsiteY6" fmla="*/ 2825 h 103340"/>
                <a:gd name="connsiteX7" fmla="*/ 6892 w 61259"/>
                <a:gd name="connsiteY7" fmla="*/ 0 h 10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59" h="103340">
                  <a:moveTo>
                    <a:pt x="6935" y="0"/>
                  </a:moveTo>
                  <a:cubicBezTo>
                    <a:pt x="34376" y="28254"/>
                    <a:pt x="51028" y="62244"/>
                    <a:pt x="61260" y="99702"/>
                  </a:cubicBezTo>
                  <a:lnTo>
                    <a:pt x="55267" y="103341"/>
                  </a:lnTo>
                  <a:cubicBezTo>
                    <a:pt x="47818" y="91954"/>
                    <a:pt x="40369" y="80524"/>
                    <a:pt x="30737" y="65798"/>
                  </a:cubicBezTo>
                  <a:cubicBezTo>
                    <a:pt x="31593" y="77313"/>
                    <a:pt x="32150" y="85404"/>
                    <a:pt x="32749" y="93495"/>
                  </a:cubicBezTo>
                  <a:cubicBezTo>
                    <a:pt x="30865" y="93923"/>
                    <a:pt x="28982" y="94351"/>
                    <a:pt x="27098" y="94822"/>
                  </a:cubicBezTo>
                  <a:cubicBezTo>
                    <a:pt x="18066" y="64171"/>
                    <a:pt x="9033" y="33520"/>
                    <a:pt x="0" y="2825"/>
                  </a:cubicBezTo>
                  <a:cubicBezTo>
                    <a:pt x="2312" y="1884"/>
                    <a:pt x="4581" y="942"/>
                    <a:pt x="6892"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6" name="Freeform: Shape 205">
              <a:extLst>
                <a:ext uri="{FF2B5EF4-FFF2-40B4-BE49-F238E27FC236}">
                  <a16:creationId xmlns:a16="http://schemas.microsoft.com/office/drawing/2014/main" id="{84EAF3F9-791F-D596-4425-11EDF993A335}"/>
                </a:ext>
              </a:extLst>
            </p:cNvPr>
            <p:cNvSpPr/>
            <p:nvPr/>
          </p:nvSpPr>
          <p:spPr>
            <a:xfrm>
              <a:off x="-3785513" y="2208986"/>
              <a:ext cx="176073" cy="64042"/>
            </a:xfrm>
            <a:custGeom>
              <a:avLst/>
              <a:gdLst>
                <a:gd name="connsiteX0" fmla="*/ 176073 w 176073"/>
                <a:gd name="connsiteY0" fmla="*/ 6207 h 64042"/>
                <a:gd name="connsiteX1" fmla="*/ 0 w 176073"/>
                <a:gd name="connsiteY1" fmla="*/ 64042 h 64042"/>
                <a:gd name="connsiteX2" fmla="*/ 173805 w 176073"/>
                <a:gd name="connsiteY2" fmla="*/ 0 h 64042"/>
                <a:gd name="connsiteX3" fmla="*/ 176073 w 176073"/>
                <a:gd name="connsiteY3" fmla="*/ 6207 h 64042"/>
              </a:gdLst>
              <a:ahLst/>
              <a:cxnLst>
                <a:cxn ang="0">
                  <a:pos x="connsiteX0" y="connsiteY0"/>
                </a:cxn>
                <a:cxn ang="0">
                  <a:pos x="connsiteX1" y="connsiteY1"/>
                </a:cxn>
                <a:cxn ang="0">
                  <a:pos x="connsiteX2" y="connsiteY2"/>
                </a:cxn>
                <a:cxn ang="0">
                  <a:pos x="connsiteX3" y="connsiteY3"/>
                </a:cxn>
              </a:cxnLst>
              <a:rect l="l" t="t" r="r" b="b"/>
              <a:pathLst>
                <a:path w="176073" h="64042">
                  <a:moveTo>
                    <a:pt x="176073" y="6207"/>
                  </a:moveTo>
                  <a:cubicBezTo>
                    <a:pt x="122519" y="39555"/>
                    <a:pt x="63529" y="57920"/>
                    <a:pt x="0" y="64042"/>
                  </a:cubicBezTo>
                  <a:cubicBezTo>
                    <a:pt x="57921" y="42680"/>
                    <a:pt x="115884" y="21362"/>
                    <a:pt x="173805" y="0"/>
                  </a:cubicBezTo>
                  <a:cubicBezTo>
                    <a:pt x="174575" y="2055"/>
                    <a:pt x="175303" y="4152"/>
                    <a:pt x="176073" y="620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7" name="Freeform: Shape 206">
              <a:extLst>
                <a:ext uri="{FF2B5EF4-FFF2-40B4-BE49-F238E27FC236}">
                  <a16:creationId xmlns:a16="http://schemas.microsoft.com/office/drawing/2014/main" id="{34703391-4FC5-FFEF-8D98-6B3F81D5D54C}"/>
                </a:ext>
              </a:extLst>
            </p:cNvPr>
            <p:cNvSpPr/>
            <p:nvPr/>
          </p:nvSpPr>
          <p:spPr>
            <a:xfrm>
              <a:off x="-5774761" y="542791"/>
              <a:ext cx="59034" cy="73658"/>
            </a:xfrm>
            <a:custGeom>
              <a:avLst/>
              <a:gdLst>
                <a:gd name="connsiteX0" fmla="*/ 48888 w 59034"/>
                <a:gd name="connsiteY0" fmla="*/ 73658 h 73658"/>
                <a:gd name="connsiteX1" fmla="*/ 42381 w 59034"/>
                <a:gd name="connsiteY1" fmla="*/ 54523 h 73658"/>
                <a:gd name="connsiteX2" fmla="*/ 32663 w 59034"/>
                <a:gd name="connsiteY2" fmla="*/ 71047 h 73658"/>
                <a:gd name="connsiteX3" fmla="*/ 0 w 59034"/>
                <a:gd name="connsiteY3" fmla="*/ 2039 h 73658"/>
                <a:gd name="connsiteX4" fmla="*/ 47304 w 59034"/>
                <a:gd name="connsiteY4" fmla="*/ 20489 h 73658"/>
                <a:gd name="connsiteX5" fmla="*/ 48888 w 59034"/>
                <a:gd name="connsiteY5" fmla="*/ 73658 h 73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34" h="73658">
                  <a:moveTo>
                    <a:pt x="48888" y="73658"/>
                  </a:moveTo>
                  <a:cubicBezTo>
                    <a:pt x="46234" y="65867"/>
                    <a:pt x="44735" y="61372"/>
                    <a:pt x="42381" y="54523"/>
                  </a:cubicBezTo>
                  <a:cubicBezTo>
                    <a:pt x="38742" y="60687"/>
                    <a:pt x="35960" y="65482"/>
                    <a:pt x="32663" y="71047"/>
                  </a:cubicBezTo>
                  <a:cubicBezTo>
                    <a:pt x="21533" y="47588"/>
                    <a:pt x="11130" y="25541"/>
                    <a:pt x="0" y="2039"/>
                  </a:cubicBezTo>
                  <a:cubicBezTo>
                    <a:pt x="21148" y="-4639"/>
                    <a:pt x="35532" y="6020"/>
                    <a:pt x="47304" y="20489"/>
                  </a:cubicBezTo>
                  <a:cubicBezTo>
                    <a:pt x="59633" y="35644"/>
                    <a:pt x="65284" y="52468"/>
                    <a:pt x="48888" y="7365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8" name="Freeform: Shape 207">
              <a:extLst>
                <a:ext uri="{FF2B5EF4-FFF2-40B4-BE49-F238E27FC236}">
                  <a16:creationId xmlns:a16="http://schemas.microsoft.com/office/drawing/2014/main" id="{F222721A-3F53-A1BE-CD12-280764AC8A9F}"/>
                </a:ext>
              </a:extLst>
            </p:cNvPr>
            <p:cNvSpPr/>
            <p:nvPr/>
          </p:nvSpPr>
          <p:spPr>
            <a:xfrm>
              <a:off x="-4118653" y="2152864"/>
              <a:ext cx="63377" cy="181724"/>
            </a:xfrm>
            <a:custGeom>
              <a:avLst/>
              <a:gdLst>
                <a:gd name="connsiteX0" fmla="*/ 45849 w 63377"/>
                <a:gd name="connsiteY0" fmla="*/ 0 h 181724"/>
                <a:gd name="connsiteX1" fmla="*/ 0 w 63377"/>
                <a:gd name="connsiteY1" fmla="*/ 181724 h 181724"/>
                <a:gd name="connsiteX2" fmla="*/ 45849 w 63377"/>
                <a:gd name="connsiteY2" fmla="*/ 0 h 181724"/>
              </a:gdLst>
              <a:ahLst/>
              <a:cxnLst>
                <a:cxn ang="0">
                  <a:pos x="connsiteX0" y="connsiteY0"/>
                </a:cxn>
                <a:cxn ang="0">
                  <a:pos x="connsiteX1" y="connsiteY1"/>
                </a:cxn>
                <a:cxn ang="0">
                  <a:pos x="connsiteX2" y="connsiteY2"/>
                </a:cxn>
              </a:cxnLst>
              <a:rect l="l" t="t" r="r" b="b"/>
              <a:pathLst>
                <a:path w="63377" h="181724">
                  <a:moveTo>
                    <a:pt x="45849" y="0"/>
                  </a:moveTo>
                  <a:cubicBezTo>
                    <a:pt x="81894" y="56979"/>
                    <a:pt x="60275" y="141783"/>
                    <a:pt x="0" y="181724"/>
                  </a:cubicBezTo>
                  <a:cubicBezTo>
                    <a:pt x="43879" y="128256"/>
                    <a:pt x="63486" y="68880"/>
                    <a:pt x="4584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09" name="Freeform: Shape 208">
              <a:extLst>
                <a:ext uri="{FF2B5EF4-FFF2-40B4-BE49-F238E27FC236}">
                  <a16:creationId xmlns:a16="http://schemas.microsoft.com/office/drawing/2014/main" id="{1C5BCCAA-429E-E4D4-14F3-ADAA4AE7816F}"/>
                </a:ext>
              </a:extLst>
            </p:cNvPr>
            <p:cNvSpPr/>
            <p:nvPr/>
          </p:nvSpPr>
          <p:spPr>
            <a:xfrm>
              <a:off x="-4589376" y="504204"/>
              <a:ext cx="21477" cy="122861"/>
            </a:xfrm>
            <a:custGeom>
              <a:avLst/>
              <a:gdLst>
                <a:gd name="connsiteX0" fmla="*/ 12239 w 21477"/>
                <a:gd name="connsiteY0" fmla="*/ 0 h 122861"/>
                <a:gd name="connsiteX1" fmla="*/ 13523 w 21477"/>
                <a:gd name="connsiteY1" fmla="*/ 122862 h 122861"/>
                <a:gd name="connsiteX2" fmla="*/ 12239 w 21477"/>
                <a:gd name="connsiteY2" fmla="*/ 0 h 122861"/>
              </a:gdLst>
              <a:ahLst/>
              <a:cxnLst>
                <a:cxn ang="0">
                  <a:pos x="connsiteX0" y="connsiteY0"/>
                </a:cxn>
                <a:cxn ang="0">
                  <a:pos x="connsiteX1" y="connsiteY1"/>
                </a:cxn>
                <a:cxn ang="0">
                  <a:pos x="connsiteX2" y="connsiteY2"/>
                </a:cxn>
              </a:cxnLst>
              <a:rect l="l" t="t" r="r" b="b"/>
              <a:pathLst>
                <a:path w="21477" h="122861">
                  <a:moveTo>
                    <a:pt x="12239" y="0"/>
                  </a:moveTo>
                  <a:cubicBezTo>
                    <a:pt x="24268" y="16053"/>
                    <a:pt x="24397" y="104925"/>
                    <a:pt x="13523" y="122862"/>
                  </a:cubicBezTo>
                  <a:cubicBezTo>
                    <a:pt x="-3472" y="107022"/>
                    <a:pt x="-5056" y="25043"/>
                    <a:pt x="1223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0" name="Freeform: Shape 209">
              <a:extLst>
                <a:ext uri="{FF2B5EF4-FFF2-40B4-BE49-F238E27FC236}">
                  <a16:creationId xmlns:a16="http://schemas.microsoft.com/office/drawing/2014/main" id="{E56639A0-FC1E-C460-A1F4-68A73A3C60C9}"/>
                </a:ext>
              </a:extLst>
            </p:cNvPr>
            <p:cNvSpPr/>
            <p:nvPr/>
          </p:nvSpPr>
          <p:spPr>
            <a:xfrm>
              <a:off x="-3406226" y="969879"/>
              <a:ext cx="80737" cy="39085"/>
            </a:xfrm>
            <a:custGeom>
              <a:avLst/>
              <a:gdLst>
                <a:gd name="connsiteX0" fmla="*/ 27612 w 80737"/>
                <a:gd name="connsiteY0" fmla="*/ 39086 h 39085"/>
                <a:gd name="connsiteX1" fmla="*/ 0 w 80737"/>
                <a:gd name="connsiteY1" fmla="*/ 39086 h 39085"/>
                <a:gd name="connsiteX2" fmla="*/ 13699 w 80737"/>
                <a:gd name="connsiteY2" fmla="*/ 8991 h 39085"/>
                <a:gd name="connsiteX3" fmla="*/ 80738 w 80737"/>
                <a:gd name="connsiteY3" fmla="*/ 15113 h 39085"/>
                <a:gd name="connsiteX4" fmla="*/ 71577 w 80737"/>
                <a:gd name="connsiteY4" fmla="*/ 30353 h 39085"/>
                <a:gd name="connsiteX5" fmla="*/ 57150 w 80737"/>
                <a:gd name="connsiteY5" fmla="*/ 36260 h 39085"/>
                <a:gd name="connsiteX6" fmla="*/ 27612 w 80737"/>
                <a:gd name="connsiteY6" fmla="*/ 39086 h 3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37" h="39085">
                  <a:moveTo>
                    <a:pt x="27612" y="39086"/>
                  </a:moveTo>
                  <a:lnTo>
                    <a:pt x="0" y="39086"/>
                  </a:lnTo>
                  <a:cubicBezTo>
                    <a:pt x="5351" y="26543"/>
                    <a:pt x="6806" y="12673"/>
                    <a:pt x="13699" y="8991"/>
                  </a:cubicBezTo>
                  <a:cubicBezTo>
                    <a:pt x="35660" y="-2824"/>
                    <a:pt x="59119" y="-5093"/>
                    <a:pt x="80738" y="15113"/>
                  </a:cubicBezTo>
                  <a:cubicBezTo>
                    <a:pt x="77741" y="20078"/>
                    <a:pt x="74659" y="25216"/>
                    <a:pt x="71577" y="30353"/>
                  </a:cubicBezTo>
                  <a:cubicBezTo>
                    <a:pt x="66782" y="32322"/>
                    <a:pt x="61944" y="34291"/>
                    <a:pt x="57150" y="36260"/>
                  </a:cubicBezTo>
                  <a:cubicBezTo>
                    <a:pt x="47304" y="37202"/>
                    <a:pt x="37458" y="38144"/>
                    <a:pt x="27612" y="3908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1" name="Freeform: Shape 210">
              <a:extLst>
                <a:ext uri="{FF2B5EF4-FFF2-40B4-BE49-F238E27FC236}">
                  <a16:creationId xmlns:a16="http://schemas.microsoft.com/office/drawing/2014/main" id="{741FEDD4-DB33-8F18-8FE0-08AFCD521BD6}"/>
                </a:ext>
              </a:extLst>
            </p:cNvPr>
            <p:cNvSpPr/>
            <p:nvPr/>
          </p:nvSpPr>
          <p:spPr>
            <a:xfrm>
              <a:off x="-5645863" y="2212711"/>
              <a:ext cx="164343" cy="94350"/>
            </a:xfrm>
            <a:custGeom>
              <a:avLst/>
              <a:gdLst>
                <a:gd name="connsiteX0" fmla="*/ 164344 w 164343"/>
                <a:gd name="connsiteY0" fmla="*/ 94351 h 94350"/>
                <a:gd name="connsiteX1" fmla="*/ 0 w 164343"/>
                <a:gd name="connsiteY1" fmla="*/ 5694 h 94350"/>
                <a:gd name="connsiteX2" fmla="*/ 3296 w 164343"/>
                <a:gd name="connsiteY2" fmla="*/ 0 h 94350"/>
                <a:gd name="connsiteX3" fmla="*/ 164344 w 164343"/>
                <a:gd name="connsiteY3" fmla="*/ 94308 h 94350"/>
              </a:gdLst>
              <a:ahLst/>
              <a:cxnLst>
                <a:cxn ang="0">
                  <a:pos x="connsiteX0" y="connsiteY0"/>
                </a:cxn>
                <a:cxn ang="0">
                  <a:pos x="connsiteX1" y="connsiteY1"/>
                </a:cxn>
                <a:cxn ang="0">
                  <a:pos x="connsiteX2" y="connsiteY2"/>
                </a:cxn>
                <a:cxn ang="0">
                  <a:pos x="connsiteX3" y="connsiteY3"/>
                </a:cxn>
              </a:cxnLst>
              <a:rect l="l" t="t" r="r" b="b"/>
              <a:pathLst>
                <a:path w="164343" h="94350">
                  <a:moveTo>
                    <a:pt x="164344" y="94351"/>
                  </a:moveTo>
                  <a:cubicBezTo>
                    <a:pt x="101158" y="78298"/>
                    <a:pt x="48931" y="44821"/>
                    <a:pt x="0" y="5694"/>
                  </a:cubicBezTo>
                  <a:cubicBezTo>
                    <a:pt x="1113" y="3810"/>
                    <a:pt x="2183" y="1884"/>
                    <a:pt x="3296" y="0"/>
                  </a:cubicBezTo>
                  <a:cubicBezTo>
                    <a:pt x="56979" y="31422"/>
                    <a:pt x="110661" y="62886"/>
                    <a:pt x="164344" y="9430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2" name="Freeform: Shape 211">
              <a:extLst>
                <a:ext uri="{FF2B5EF4-FFF2-40B4-BE49-F238E27FC236}">
                  <a16:creationId xmlns:a16="http://schemas.microsoft.com/office/drawing/2014/main" id="{47C495F1-BC76-BDA7-2B71-21F8CA950186}"/>
                </a:ext>
              </a:extLst>
            </p:cNvPr>
            <p:cNvSpPr/>
            <p:nvPr/>
          </p:nvSpPr>
          <p:spPr>
            <a:xfrm>
              <a:off x="-3522024" y="402601"/>
              <a:ext cx="52969" cy="63474"/>
            </a:xfrm>
            <a:custGeom>
              <a:avLst/>
              <a:gdLst>
                <a:gd name="connsiteX0" fmla="*/ 43 w 52969"/>
                <a:gd name="connsiteY0" fmla="*/ 48049 h 63474"/>
                <a:gd name="connsiteX1" fmla="*/ 30609 w 52969"/>
                <a:gd name="connsiteY1" fmla="*/ 403 h 63474"/>
                <a:gd name="connsiteX2" fmla="*/ 42638 w 52969"/>
                <a:gd name="connsiteY2" fmla="*/ 3742 h 63474"/>
                <a:gd name="connsiteX3" fmla="*/ 52955 w 52969"/>
                <a:gd name="connsiteY3" fmla="*/ 32638 h 63474"/>
                <a:gd name="connsiteX4" fmla="*/ 39085 w 52969"/>
                <a:gd name="connsiteY4" fmla="*/ 56012 h 63474"/>
                <a:gd name="connsiteX5" fmla="*/ 23203 w 52969"/>
                <a:gd name="connsiteY5" fmla="*/ 63246 h 63474"/>
                <a:gd name="connsiteX6" fmla="*/ 0 w 52969"/>
                <a:gd name="connsiteY6" fmla="*/ 48092 h 6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969" h="63474">
                  <a:moveTo>
                    <a:pt x="43" y="48049"/>
                  </a:moveTo>
                  <a:cubicBezTo>
                    <a:pt x="11601" y="29684"/>
                    <a:pt x="20591" y="14701"/>
                    <a:pt x="30609" y="403"/>
                  </a:cubicBezTo>
                  <a:cubicBezTo>
                    <a:pt x="31508" y="-882"/>
                    <a:pt x="41268" y="1088"/>
                    <a:pt x="42638" y="3742"/>
                  </a:cubicBezTo>
                  <a:cubicBezTo>
                    <a:pt x="47432" y="12860"/>
                    <a:pt x="53297" y="23049"/>
                    <a:pt x="52955" y="32638"/>
                  </a:cubicBezTo>
                  <a:cubicBezTo>
                    <a:pt x="52655" y="40686"/>
                    <a:pt x="45121" y="49205"/>
                    <a:pt x="39085" y="56012"/>
                  </a:cubicBezTo>
                  <a:cubicBezTo>
                    <a:pt x="35403" y="60164"/>
                    <a:pt x="27526" y="64531"/>
                    <a:pt x="23203" y="63246"/>
                  </a:cubicBezTo>
                  <a:cubicBezTo>
                    <a:pt x="15540" y="60935"/>
                    <a:pt x="9118" y="54385"/>
                    <a:pt x="0" y="480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3" name="Freeform: Shape 212">
              <a:extLst>
                <a:ext uri="{FF2B5EF4-FFF2-40B4-BE49-F238E27FC236}">
                  <a16:creationId xmlns:a16="http://schemas.microsoft.com/office/drawing/2014/main" id="{666FE41E-E6F6-956D-08A3-938AA452C075}"/>
                </a:ext>
              </a:extLst>
            </p:cNvPr>
            <p:cNvSpPr/>
            <p:nvPr/>
          </p:nvSpPr>
          <p:spPr>
            <a:xfrm>
              <a:off x="-5783366" y="400799"/>
              <a:ext cx="120079" cy="104860"/>
            </a:xfrm>
            <a:custGeom>
              <a:avLst/>
              <a:gdLst>
                <a:gd name="connsiteX0" fmla="*/ 105010 w 120079"/>
                <a:gd name="connsiteY0" fmla="*/ 84141 h 104860"/>
                <a:gd name="connsiteX1" fmla="*/ 119223 w 120079"/>
                <a:gd name="connsiteY1" fmla="*/ 90220 h 104860"/>
                <a:gd name="connsiteX2" fmla="*/ 120079 w 120079"/>
                <a:gd name="connsiteY2" fmla="*/ 95271 h 104860"/>
                <a:gd name="connsiteX3" fmla="*/ 88700 w 120079"/>
                <a:gd name="connsiteY3" fmla="*/ 104860 h 104860"/>
                <a:gd name="connsiteX4" fmla="*/ 97005 w 120079"/>
                <a:gd name="connsiteY4" fmla="*/ 76178 h 104860"/>
                <a:gd name="connsiteX5" fmla="*/ 98632 w 120079"/>
                <a:gd name="connsiteY5" fmla="*/ 36880 h 104860"/>
                <a:gd name="connsiteX6" fmla="*/ 58220 w 120079"/>
                <a:gd name="connsiteY6" fmla="*/ 10509 h 104860"/>
                <a:gd name="connsiteX7" fmla="*/ 27355 w 120079"/>
                <a:gd name="connsiteY7" fmla="*/ 18686 h 104860"/>
                <a:gd name="connsiteX8" fmla="*/ 0 w 120079"/>
                <a:gd name="connsiteY8" fmla="*/ 32427 h 104860"/>
                <a:gd name="connsiteX9" fmla="*/ 81979 w 120079"/>
                <a:gd name="connsiteY9" fmla="*/ 2247 h 104860"/>
                <a:gd name="connsiteX10" fmla="*/ 104925 w 120079"/>
                <a:gd name="connsiteY10" fmla="*/ 84141 h 10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079" h="104860">
                  <a:moveTo>
                    <a:pt x="105010" y="84141"/>
                  </a:moveTo>
                  <a:cubicBezTo>
                    <a:pt x="109677" y="86153"/>
                    <a:pt x="114471" y="88165"/>
                    <a:pt x="119223" y="90220"/>
                  </a:cubicBezTo>
                  <a:cubicBezTo>
                    <a:pt x="119523" y="91889"/>
                    <a:pt x="119779" y="93602"/>
                    <a:pt x="120079" y="95271"/>
                  </a:cubicBezTo>
                  <a:cubicBezTo>
                    <a:pt x="110790" y="98097"/>
                    <a:pt x="101500" y="100965"/>
                    <a:pt x="88700" y="104860"/>
                  </a:cubicBezTo>
                  <a:cubicBezTo>
                    <a:pt x="91868" y="94287"/>
                    <a:pt x="95764" y="85382"/>
                    <a:pt x="97005" y="76178"/>
                  </a:cubicBezTo>
                  <a:cubicBezTo>
                    <a:pt x="98760" y="63164"/>
                    <a:pt x="101286" y="49337"/>
                    <a:pt x="98632" y="36880"/>
                  </a:cubicBezTo>
                  <a:cubicBezTo>
                    <a:pt x="93709" y="13420"/>
                    <a:pt x="81808" y="6614"/>
                    <a:pt x="58220" y="10509"/>
                  </a:cubicBezTo>
                  <a:cubicBezTo>
                    <a:pt x="47775" y="12222"/>
                    <a:pt x="37329" y="15004"/>
                    <a:pt x="27355" y="18686"/>
                  </a:cubicBezTo>
                  <a:cubicBezTo>
                    <a:pt x="18536" y="21939"/>
                    <a:pt x="10403" y="27119"/>
                    <a:pt x="0" y="32427"/>
                  </a:cubicBezTo>
                  <a:cubicBezTo>
                    <a:pt x="9161" y="9696"/>
                    <a:pt x="55780" y="-6058"/>
                    <a:pt x="81979" y="2247"/>
                  </a:cubicBezTo>
                  <a:cubicBezTo>
                    <a:pt x="110362" y="11237"/>
                    <a:pt x="116141" y="31614"/>
                    <a:pt x="104925" y="8414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4" name="Freeform: Shape 213">
              <a:extLst>
                <a:ext uri="{FF2B5EF4-FFF2-40B4-BE49-F238E27FC236}">
                  <a16:creationId xmlns:a16="http://schemas.microsoft.com/office/drawing/2014/main" id="{024C52C1-EAF3-705D-160A-87986157C076}"/>
                </a:ext>
              </a:extLst>
            </p:cNvPr>
            <p:cNvSpPr/>
            <p:nvPr/>
          </p:nvSpPr>
          <p:spPr>
            <a:xfrm>
              <a:off x="-3099242" y="1336582"/>
              <a:ext cx="75016" cy="56945"/>
            </a:xfrm>
            <a:custGeom>
              <a:avLst/>
              <a:gdLst>
                <a:gd name="connsiteX0" fmla="*/ 43 w 75016"/>
                <a:gd name="connsiteY0" fmla="*/ 46234 h 56945"/>
                <a:gd name="connsiteX1" fmla="*/ 36987 w 75016"/>
                <a:gd name="connsiteY1" fmla="*/ 44222 h 56945"/>
                <a:gd name="connsiteX2" fmla="*/ 50900 w 75016"/>
                <a:gd name="connsiteY2" fmla="*/ 37843 h 56945"/>
                <a:gd name="connsiteX3" fmla="*/ 18022 w 75016"/>
                <a:gd name="connsiteY3" fmla="*/ 37843 h 56945"/>
                <a:gd name="connsiteX4" fmla="*/ 59419 w 75016"/>
                <a:gd name="connsiteY4" fmla="*/ 0 h 56945"/>
                <a:gd name="connsiteX5" fmla="*/ 70935 w 75016"/>
                <a:gd name="connsiteY5" fmla="*/ 39555 h 56945"/>
                <a:gd name="connsiteX6" fmla="*/ 0 w 75016"/>
                <a:gd name="connsiteY6" fmla="*/ 46234 h 5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16" h="56945">
                  <a:moveTo>
                    <a:pt x="43" y="46234"/>
                  </a:moveTo>
                  <a:cubicBezTo>
                    <a:pt x="14512" y="45506"/>
                    <a:pt x="25814" y="45249"/>
                    <a:pt x="36987" y="44222"/>
                  </a:cubicBezTo>
                  <a:cubicBezTo>
                    <a:pt x="40198" y="43922"/>
                    <a:pt x="43237" y="41482"/>
                    <a:pt x="50900" y="37843"/>
                  </a:cubicBezTo>
                  <a:lnTo>
                    <a:pt x="18022" y="37843"/>
                  </a:lnTo>
                  <a:cubicBezTo>
                    <a:pt x="31850" y="25214"/>
                    <a:pt x="45207" y="12971"/>
                    <a:pt x="59419" y="0"/>
                  </a:cubicBezTo>
                  <a:cubicBezTo>
                    <a:pt x="73632" y="8562"/>
                    <a:pt x="79710" y="25771"/>
                    <a:pt x="70935" y="39555"/>
                  </a:cubicBezTo>
                  <a:cubicBezTo>
                    <a:pt x="58392" y="59205"/>
                    <a:pt x="26542" y="63272"/>
                    <a:pt x="0" y="4623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5" name="Freeform: Shape 214">
              <a:extLst>
                <a:ext uri="{FF2B5EF4-FFF2-40B4-BE49-F238E27FC236}">
                  <a16:creationId xmlns:a16="http://schemas.microsoft.com/office/drawing/2014/main" id="{FC1645FA-4CA9-C39E-49B5-0BF1027C7277}"/>
                </a:ext>
              </a:extLst>
            </p:cNvPr>
            <p:cNvSpPr/>
            <p:nvPr/>
          </p:nvSpPr>
          <p:spPr>
            <a:xfrm>
              <a:off x="-5825276" y="548287"/>
              <a:ext cx="62436" cy="74926"/>
            </a:xfrm>
            <a:custGeom>
              <a:avLst/>
              <a:gdLst>
                <a:gd name="connsiteX0" fmla="*/ 60489 w 62436"/>
                <a:gd name="connsiteY0" fmla="*/ 74883 h 74926"/>
                <a:gd name="connsiteX1" fmla="*/ 47946 w 62436"/>
                <a:gd name="connsiteY1" fmla="*/ 43847 h 74926"/>
                <a:gd name="connsiteX2" fmla="*/ 44907 w 62436"/>
                <a:gd name="connsiteY2" fmla="*/ 61613 h 74926"/>
                <a:gd name="connsiteX3" fmla="*/ 0 w 62436"/>
                <a:gd name="connsiteY3" fmla="*/ 8744 h 74926"/>
                <a:gd name="connsiteX4" fmla="*/ 35703 w 62436"/>
                <a:gd name="connsiteY4" fmla="*/ 6817 h 74926"/>
                <a:gd name="connsiteX5" fmla="*/ 60489 w 62436"/>
                <a:gd name="connsiteY5" fmla="*/ 74926 h 7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36" h="74926">
                  <a:moveTo>
                    <a:pt x="60489" y="74883"/>
                  </a:moveTo>
                  <a:cubicBezTo>
                    <a:pt x="55909" y="63496"/>
                    <a:pt x="52398" y="54806"/>
                    <a:pt x="47946" y="43847"/>
                  </a:cubicBezTo>
                  <a:cubicBezTo>
                    <a:pt x="46747" y="50953"/>
                    <a:pt x="45934" y="55705"/>
                    <a:pt x="44907" y="61613"/>
                  </a:cubicBezTo>
                  <a:cubicBezTo>
                    <a:pt x="29667" y="43633"/>
                    <a:pt x="15112" y="26509"/>
                    <a:pt x="0" y="8744"/>
                  </a:cubicBezTo>
                  <a:cubicBezTo>
                    <a:pt x="11344" y="-5512"/>
                    <a:pt x="24016" y="524"/>
                    <a:pt x="35703" y="6817"/>
                  </a:cubicBezTo>
                  <a:cubicBezTo>
                    <a:pt x="57963" y="18761"/>
                    <a:pt x="66696" y="42049"/>
                    <a:pt x="60489" y="7492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6" name="Freeform: Shape 215">
              <a:extLst>
                <a:ext uri="{FF2B5EF4-FFF2-40B4-BE49-F238E27FC236}">
                  <a16:creationId xmlns:a16="http://schemas.microsoft.com/office/drawing/2014/main" id="{D50982E8-EED4-8518-926E-BDF3F962C66A}"/>
                </a:ext>
              </a:extLst>
            </p:cNvPr>
            <p:cNvSpPr/>
            <p:nvPr/>
          </p:nvSpPr>
          <p:spPr>
            <a:xfrm>
              <a:off x="-2833655" y="1883809"/>
              <a:ext cx="157280" cy="33705"/>
            </a:xfrm>
            <a:custGeom>
              <a:avLst/>
              <a:gdLst>
                <a:gd name="connsiteX0" fmla="*/ 157280 w 157280"/>
                <a:gd name="connsiteY0" fmla="*/ 0 h 33705"/>
                <a:gd name="connsiteX1" fmla="*/ 17509 w 157280"/>
                <a:gd name="connsiteY1" fmla="*/ 27783 h 33705"/>
                <a:gd name="connsiteX2" fmla="*/ 9803 w 157280"/>
                <a:gd name="connsiteY2" fmla="*/ 24401 h 33705"/>
                <a:gd name="connsiteX3" fmla="*/ 0 w 157280"/>
                <a:gd name="connsiteY3" fmla="*/ 10660 h 33705"/>
                <a:gd name="connsiteX4" fmla="*/ 15753 w 157280"/>
                <a:gd name="connsiteY4" fmla="*/ 8433 h 33705"/>
                <a:gd name="connsiteX5" fmla="*/ 118238 w 157280"/>
                <a:gd name="connsiteY5" fmla="*/ 15583 h 33705"/>
                <a:gd name="connsiteX6" fmla="*/ 157280 w 157280"/>
                <a:gd name="connsiteY6" fmla="*/ 0 h 33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280" h="33705">
                  <a:moveTo>
                    <a:pt x="157280" y="0"/>
                  </a:moveTo>
                  <a:cubicBezTo>
                    <a:pt x="115841" y="32621"/>
                    <a:pt x="68666" y="40840"/>
                    <a:pt x="17509" y="27783"/>
                  </a:cubicBezTo>
                  <a:cubicBezTo>
                    <a:pt x="14769" y="27098"/>
                    <a:pt x="11473" y="26328"/>
                    <a:pt x="9803" y="24401"/>
                  </a:cubicBezTo>
                  <a:cubicBezTo>
                    <a:pt x="6079" y="20206"/>
                    <a:pt x="3211" y="15283"/>
                    <a:pt x="0" y="10660"/>
                  </a:cubicBezTo>
                  <a:cubicBezTo>
                    <a:pt x="5308" y="9803"/>
                    <a:pt x="11430" y="6764"/>
                    <a:pt x="15753" y="8433"/>
                  </a:cubicBezTo>
                  <a:cubicBezTo>
                    <a:pt x="49316" y="21319"/>
                    <a:pt x="83435" y="25386"/>
                    <a:pt x="118238" y="15583"/>
                  </a:cubicBezTo>
                  <a:cubicBezTo>
                    <a:pt x="131638" y="11815"/>
                    <a:pt x="144309" y="5308"/>
                    <a:pt x="15728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7" name="Freeform: Shape 216">
              <a:extLst>
                <a:ext uri="{FF2B5EF4-FFF2-40B4-BE49-F238E27FC236}">
                  <a16:creationId xmlns:a16="http://schemas.microsoft.com/office/drawing/2014/main" id="{27B720DB-4E21-8343-AB17-95C499C4A5DD}"/>
                </a:ext>
              </a:extLst>
            </p:cNvPr>
            <p:cNvSpPr/>
            <p:nvPr/>
          </p:nvSpPr>
          <p:spPr>
            <a:xfrm>
              <a:off x="-5218116" y="330314"/>
              <a:ext cx="81807" cy="104796"/>
            </a:xfrm>
            <a:custGeom>
              <a:avLst/>
              <a:gdLst>
                <a:gd name="connsiteX0" fmla="*/ 0 w 81807"/>
                <a:gd name="connsiteY0" fmla="*/ 0 h 104796"/>
                <a:gd name="connsiteX1" fmla="*/ 81808 w 81807"/>
                <a:gd name="connsiteY1" fmla="*/ 104796 h 104796"/>
                <a:gd name="connsiteX2" fmla="*/ 0 w 81807"/>
                <a:gd name="connsiteY2" fmla="*/ 0 h 104796"/>
              </a:gdLst>
              <a:ahLst/>
              <a:cxnLst>
                <a:cxn ang="0">
                  <a:pos x="connsiteX0" y="connsiteY0"/>
                </a:cxn>
                <a:cxn ang="0">
                  <a:pos x="connsiteX1" y="connsiteY1"/>
                </a:cxn>
                <a:cxn ang="0">
                  <a:pos x="connsiteX2" y="connsiteY2"/>
                </a:cxn>
              </a:cxnLst>
              <a:rect l="l" t="t" r="r" b="b"/>
              <a:pathLst>
                <a:path w="81807" h="104796">
                  <a:moveTo>
                    <a:pt x="0" y="0"/>
                  </a:moveTo>
                  <a:cubicBezTo>
                    <a:pt x="32963" y="27997"/>
                    <a:pt x="68109" y="54325"/>
                    <a:pt x="81808" y="104796"/>
                  </a:cubicBezTo>
                  <a:cubicBezTo>
                    <a:pt x="42680" y="74231"/>
                    <a:pt x="17124" y="40412"/>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8" name="Freeform: Shape 217">
              <a:extLst>
                <a:ext uri="{FF2B5EF4-FFF2-40B4-BE49-F238E27FC236}">
                  <a16:creationId xmlns:a16="http://schemas.microsoft.com/office/drawing/2014/main" id="{45B4A953-3204-2670-0E08-10D75FA1134B}"/>
                </a:ext>
              </a:extLst>
            </p:cNvPr>
            <p:cNvSpPr/>
            <p:nvPr/>
          </p:nvSpPr>
          <p:spPr>
            <a:xfrm>
              <a:off x="-5939961" y="435987"/>
              <a:ext cx="104710" cy="96684"/>
            </a:xfrm>
            <a:custGeom>
              <a:avLst/>
              <a:gdLst>
                <a:gd name="connsiteX0" fmla="*/ 38186 w 104710"/>
                <a:gd name="connsiteY0" fmla="*/ 96685 h 96684"/>
                <a:gd name="connsiteX1" fmla="*/ 0 w 104710"/>
                <a:gd name="connsiteY1" fmla="*/ 91762 h 96684"/>
                <a:gd name="connsiteX2" fmla="*/ 15968 w 104710"/>
                <a:gd name="connsiteY2" fmla="*/ 81873 h 96684"/>
                <a:gd name="connsiteX3" fmla="*/ 13742 w 104710"/>
                <a:gd name="connsiteY3" fmla="*/ 75451 h 96684"/>
                <a:gd name="connsiteX4" fmla="*/ 4623 w 104710"/>
                <a:gd name="connsiteY4" fmla="*/ 35040 h 96684"/>
                <a:gd name="connsiteX5" fmla="*/ 51456 w 104710"/>
                <a:gd name="connsiteY5" fmla="*/ 108 h 96684"/>
                <a:gd name="connsiteX6" fmla="*/ 104711 w 104710"/>
                <a:gd name="connsiteY6" fmla="*/ 16033 h 96684"/>
                <a:gd name="connsiteX7" fmla="*/ 86817 w 104710"/>
                <a:gd name="connsiteY7" fmla="*/ 14663 h 96684"/>
                <a:gd name="connsiteX8" fmla="*/ 47047 w 104710"/>
                <a:gd name="connsiteY8" fmla="*/ 10510 h 96684"/>
                <a:gd name="connsiteX9" fmla="*/ 19392 w 104710"/>
                <a:gd name="connsiteY9" fmla="*/ 66761 h 96684"/>
                <a:gd name="connsiteX10" fmla="*/ 38143 w 104710"/>
                <a:gd name="connsiteY10" fmla="*/ 96642 h 9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710" h="96684">
                  <a:moveTo>
                    <a:pt x="38186" y="96685"/>
                  </a:moveTo>
                  <a:cubicBezTo>
                    <a:pt x="23930" y="94844"/>
                    <a:pt x="13742" y="93517"/>
                    <a:pt x="0" y="91762"/>
                  </a:cubicBezTo>
                  <a:cubicBezTo>
                    <a:pt x="6849" y="87524"/>
                    <a:pt x="11002" y="84955"/>
                    <a:pt x="15968" y="81873"/>
                  </a:cubicBezTo>
                  <a:cubicBezTo>
                    <a:pt x="15497" y="80589"/>
                    <a:pt x="14427" y="78063"/>
                    <a:pt x="13742" y="75451"/>
                  </a:cubicBezTo>
                  <a:cubicBezTo>
                    <a:pt x="10360" y="61967"/>
                    <a:pt x="3211" y="48011"/>
                    <a:pt x="4623" y="35040"/>
                  </a:cubicBezTo>
                  <a:cubicBezTo>
                    <a:pt x="7577" y="8669"/>
                    <a:pt x="20463" y="579"/>
                    <a:pt x="51456" y="108"/>
                  </a:cubicBezTo>
                  <a:cubicBezTo>
                    <a:pt x="68623" y="-149"/>
                    <a:pt x="86346" y="-1219"/>
                    <a:pt x="104711" y="16033"/>
                  </a:cubicBezTo>
                  <a:cubicBezTo>
                    <a:pt x="95250" y="15348"/>
                    <a:pt x="91012" y="15134"/>
                    <a:pt x="86817" y="14663"/>
                  </a:cubicBezTo>
                  <a:cubicBezTo>
                    <a:pt x="73546" y="13164"/>
                    <a:pt x="59890" y="8798"/>
                    <a:pt x="47047" y="10510"/>
                  </a:cubicBezTo>
                  <a:cubicBezTo>
                    <a:pt x="15882" y="14620"/>
                    <a:pt x="4581" y="38978"/>
                    <a:pt x="19392" y="66761"/>
                  </a:cubicBezTo>
                  <a:cubicBezTo>
                    <a:pt x="24829" y="76950"/>
                    <a:pt x="31636" y="86368"/>
                    <a:pt x="38143" y="9664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19" name="Freeform: Shape 218">
              <a:extLst>
                <a:ext uri="{FF2B5EF4-FFF2-40B4-BE49-F238E27FC236}">
                  <a16:creationId xmlns:a16="http://schemas.microsoft.com/office/drawing/2014/main" id="{6D390D81-787E-C0B8-DFDE-77EB323A7563}"/>
                </a:ext>
              </a:extLst>
            </p:cNvPr>
            <p:cNvSpPr/>
            <p:nvPr/>
          </p:nvSpPr>
          <p:spPr>
            <a:xfrm>
              <a:off x="-4493317" y="1824677"/>
              <a:ext cx="57408" cy="62342"/>
            </a:xfrm>
            <a:custGeom>
              <a:avLst/>
              <a:gdLst>
                <a:gd name="connsiteX0" fmla="*/ 43 w 57408"/>
                <a:gd name="connsiteY0" fmla="*/ 3009 h 62342"/>
                <a:gd name="connsiteX1" fmla="*/ 57364 w 57408"/>
                <a:gd name="connsiteY1" fmla="*/ 28909 h 62342"/>
                <a:gd name="connsiteX2" fmla="*/ 41311 w 57408"/>
                <a:gd name="connsiteY2" fmla="*/ 62342 h 62342"/>
                <a:gd name="connsiteX3" fmla="*/ 0 w 57408"/>
                <a:gd name="connsiteY3" fmla="*/ 3009 h 62342"/>
              </a:gdLst>
              <a:ahLst/>
              <a:cxnLst>
                <a:cxn ang="0">
                  <a:pos x="connsiteX0" y="connsiteY0"/>
                </a:cxn>
                <a:cxn ang="0">
                  <a:pos x="connsiteX1" y="connsiteY1"/>
                </a:cxn>
                <a:cxn ang="0">
                  <a:pos x="connsiteX2" y="connsiteY2"/>
                </a:cxn>
                <a:cxn ang="0">
                  <a:pos x="connsiteX3" y="connsiteY3"/>
                </a:cxn>
              </a:cxnLst>
              <a:rect l="l" t="t" r="r" b="b"/>
              <a:pathLst>
                <a:path w="57408" h="62342">
                  <a:moveTo>
                    <a:pt x="43" y="3009"/>
                  </a:moveTo>
                  <a:cubicBezTo>
                    <a:pt x="27184" y="-929"/>
                    <a:pt x="54410" y="-6923"/>
                    <a:pt x="57364" y="28909"/>
                  </a:cubicBezTo>
                  <a:cubicBezTo>
                    <a:pt x="58177" y="38926"/>
                    <a:pt x="47646" y="49842"/>
                    <a:pt x="41311" y="62342"/>
                  </a:cubicBezTo>
                  <a:cubicBezTo>
                    <a:pt x="25814" y="40082"/>
                    <a:pt x="13271" y="22016"/>
                    <a:pt x="0" y="300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0" name="Freeform: Shape 219">
              <a:extLst>
                <a:ext uri="{FF2B5EF4-FFF2-40B4-BE49-F238E27FC236}">
                  <a16:creationId xmlns:a16="http://schemas.microsoft.com/office/drawing/2014/main" id="{335CA3B9-0E85-C210-E4A2-0348A11ADC95}"/>
                </a:ext>
              </a:extLst>
            </p:cNvPr>
            <p:cNvSpPr/>
            <p:nvPr/>
          </p:nvSpPr>
          <p:spPr>
            <a:xfrm>
              <a:off x="-3545010" y="370691"/>
              <a:ext cx="47846" cy="73323"/>
            </a:xfrm>
            <a:custGeom>
              <a:avLst/>
              <a:gdLst>
                <a:gd name="connsiteX0" fmla="*/ 17335 w 47846"/>
                <a:gd name="connsiteY0" fmla="*/ 73323 h 73323"/>
                <a:gd name="connsiteX1" fmla="*/ 297 w 47846"/>
                <a:gd name="connsiteY1" fmla="*/ 40703 h 73323"/>
                <a:gd name="connsiteX2" fmla="*/ 26453 w 47846"/>
                <a:gd name="connsiteY2" fmla="*/ 719 h 73323"/>
                <a:gd name="connsiteX3" fmla="*/ 39125 w 47846"/>
                <a:gd name="connsiteY3" fmla="*/ 3159 h 73323"/>
                <a:gd name="connsiteX4" fmla="*/ 47515 w 47846"/>
                <a:gd name="connsiteY4" fmla="*/ 20668 h 73323"/>
                <a:gd name="connsiteX5" fmla="*/ 17335 w 47846"/>
                <a:gd name="connsiteY5" fmla="*/ 73280 h 7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846" h="73323">
                  <a:moveTo>
                    <a:pt x="17335" y="73323"/>
                  </a:moveTo>
                  <a:cubicBezTo>
                    <a:pt x="8816" y="57869"/>
                    <a:pt x="-1929" y="46953"/>
                    <a:pt x="297" y="40703"/>
                  </a:cubicBezTo>
                  <a:cubicBezTo>
                    <a:pt x="5563" y="26062"/>
                    <a:pt x="16693" y="13390"/>
                    <a:pt x="26453" y="719"/>
                  </a:cubicBezTo>
                  <a:cubicBezTo>
                    <a:pt x="27738" y="-951"/>
                    <a:pt x="36770" y="462"/>
                    <a:pt x="39125" y="3159"/>
                  </a:cubicBezTo>
                  <a:cubicBezTo>
                    <a:pt x="43406" y="8039"/>
                    <a:pt x="49313" y="16772"/>
                    <a:pt x="47515" y="20668"/>
                  </a:cubicBezTo>
                  <a:cubicBezTo>
                    <a:pt x="40067" y="36893"/>
                    <a:pt x="29963" y="51876"/>
                    <a:pt x="17335" y="7328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1" name="Freeform: Shape 220">
              <a:extLst>
                <a:ext uri="{FF2B5EF4-FFF2-40B4-BE49-F238E27FC236}">
                  <a16:creationId xmlns:a16="http://schemas.microsoft.com/office/drawing/2014/main" id="{8B15AC3F-D18A-DB94-B14C-7061B63646D0}"/>
                </a:ext>
              </a:extLst>
            </p:cNvPr>
            <p:cNvSpPr/>
            <p:nvPr/>
          </p:nvSpPr>
          <p:spPr>
            <a:xfrm>
              <a:off x="-5516709" y="2023152"/>
              <a:ext cx="70592" cy="121834"/>
            </a:xfrm>
            <a:custGeom>
              <a:avLst/>
              <a:gdLst>
                <a:gd name="connsiteX0" fmla="*/ 70592 w 70592"/>
                <a:gd name="connsiteY0" fmla="*/ 121834 h 121834"/>
                <a:gd name="connsiteX1" fmla="*/ 0 w 70592"/>
                <a:gd name="connsiteY1" fmla="*/ 2868 h 121834"/>
                <a:gd name="connsiteX2" fmla="*/ 5180 w 70592"/>
                <a:gd name="connsiteY2" fmla="*/ 0 h 121834"/>
                <a:gd name="connsiteX3" fmla="*/ 70592 w 70592"/>
                <a:gd name="connsiteY3" fmla="*/ 121834 h 121834"/>
              </a:gdLst>
              <a:ahLst/>
              <a:cxnLst>
                <a:cxn ang="0">
                  <a:pos x="connsiteX0" y="connsiteY0"/>
                </a:cxn>
                <a:cxn ang="0">
                  <a:pos x="connsiteX1" y="connsiteY1"/>
                </a:cxn>
                <a:cxn ang="0">
                  <a:pos x="connsiteX2" y="connsiteY2"/>
                </a:cxn>
                <a:cxn ang="0">
                  <a:pos x="connsiteX3" y="connsiteY3"/>
                </a:cxn>
              </a:cxnLst>
              <a:rect l="l" t="t" r="r" b="b"/>
              <a:pathLst>
                <a:path w="70592" h="121834">
                  <a:moveTo>
                    <a:pt x="70592" y="121834"/>
                  </a:moveTo>
                  <a:cubicBezTo>
                    <a:pt x="28810" y="89599"/>
                    <a:pt x="3639" y="52355"/>
                    <a:pt x="0" y="2868"/>
                  </a:cubicBezTo>
                  <a:cubicBezTo>
                    <a:pt x="1712" y="1926"/>
                    <a:pt x="3425" y="942"/>
                    <a:pt x="5180" y="0"/>
                  </a:cubicBezTo>
                  <a:cubicBezTo>
                    <a:pt x="26370" y="39427"/>
                    <a:pt x="47561" y="78897"/>
                    <a:pt x="70592" y="12183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2" name="Freeform: Shape 221">
              <a:extLst>
                <a:ext uri="{FF2B5EF4-FFF2-40B4-BE49-F238E27FC236}">
                  <a16:creationId xmlns:a16="http://schemas.microsoft.com/office/drawing/2014/main" id="{2D0B0EED-823B-5509-4F4E-CF0FCEF10C2A}"/>
                </a:ext>
              </a:extLst>
            </p:cNvPr>
            <p:cNvSpPr/>
            <p:nvPr/>
          </p:nvSpPr>
          <p:spPr>
            <a:xfrm>
              <a:off x="-4502728" y="1973579"/>
              <a:ext cx="53120" cy="51028"/>
            </a:xfrm>
            <a:custGeom>
              <a:avLst/>
              <a:gdLst>
                <a:gd name="connsiteX0" fmla="*/ 40832 w 53120"/>
                <a:gd name="connsiteY0" fmla="*/ 51028 h 51028"/>
                <a:gd name="connsiteX1" fmla="*/ 1406 w 53120"/>
                <a:gd name="connsiteY1" fmla="*/ 39556 h 51028"/>
                <a:gd name="connsiteX2" fmla="*/ 20969 w 53120"/>
                <a:gd name="connsiteY2" fmla="*/ 30266 h 51028"/>
                <a:gd name="connsiteX3" fmla="*/ 892 w 53120"/>
                <a:gd name="connsiteY3" fmla="*/ 6849 h 51028"/>
                <a:gd name="connsiteX4" fmla="*/ 4445 w 53120"/>
                <a:gd name="connsiteY4" fmla="*/ 0 h 51028"/>
                <a:gd name="connsiteX5" fmla="*/ 46398 w 53120"/>
                <a:gd name="connsiteY5" fmla="*/ 8776 h 51028"/>
                <a:gd name="connsiteX6" fmla="*/ 40875 w 53120"/>
                <a:gd name="connsiteY6" fmla="*/ 50986 h 5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20" h="51028">
                  <a:moveTo>
                    <a:pt x="40832" y="51028"/>
                  </a:moveTo>
                  <a:cubicBezTo>
                    <a:pt x="26235" y="46790"/>
                    <a:pt x="15190" y="43580"/>
                    <a:pt x="1406" y="39556"/>
                  </a:cubicBezTo>
                  <a:cubicBezTo>
                    <a:pt x="-5444" y="20977"/>
                    <a:pt x="14633" y="34033"/>
                    <a:pt x="20969" y="30266"/>
                  </a:cubicBezTo>
                  <a:cubicBezTo>
                    <a:pt x="13949" y="22089"/>
                    <a:pt x="7441" y="14469"/>
                    <a:pt x="892" y="6849"/>
                  </a:cubicBezTo>
                  <a:cubicBezTo>
                    <a:pt x="2090" y="4581"/>
                    <a:pt x="3246" y="2312"/>
                    <a:pt x="4445" y="0"/>
                  </a:cubicBezTo>
                  <a:cubicBezTo>
                    <a:pt x="18914" y="2569"/>
                    <a:pt x="39463" y="171"/>
                    <a:pt x="46398" y="8776"/>
                  </a:cubicBezTo>
                  <a:cubicBezTo>
                    <a:pt x="57271" y="22346"/>
                    <a:pt x="54617" y="42167"/>
                    <a:pt x="40875" y="5098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3" name="Freeform: Shape 222">
              <a:extLst>
                <a:ext uri="{FF2B5EF4-FFF2-40B4-BE49-F238E27FC236}">
                  <a16:creationId xmlns:a16="http://schemas.microsoft.com/office/drawing/2014/main" id="{A84D3F5A-AF01-DFE0-D3DF-C4D51F579293}"/>
                </a:ext>
              </a:extLst>
            </p:cNvPr>
            <p:cNvSpPr/>
            <p:nvPr/>
          </p:nvSpPr>
          <p:spPr>
            <a:xfrm>
              <a:off x="-3569574" y="338233"/>
              <a:ext cx="44895" cy="60472"/>
            </a:xfrm>
            <a:custGeom>
              <a:avLst/>
              <a:gdLst>
                <a:gd name="connsiteX0" fmla="*/ 44896 w 44895"/>
                <a:gd name="connsiteY0" fmla="*/ 23545 h 60472"/>
                <a:gd name="connsiteX1" fmla="*/ 24562 w 44895"/>
                <a:gd name="connsiteY1" fmla="*/ 59248 h 60472"/>
                <a:gd name="connsiteX2" fmla="*/ 8294 w 44895"/>
                <a:gd name="connsiteY2" fmla="*/ 57193 h 60472"/>
                <a:gd name="connsiteX3" fmla="*/ 32 w 44895"/>
                <a:gd name="connsiteY3" fmla="*/ 36174 h 60472"/>
                <a:gd name="connsiteX4" fmla="*/ 10349 w 44895"/>
                <a:gd name="connsiteY4" fmla="*/ 15754 h 60472"/>
                <a:gd name="connsiteX5" fmla="*/ 25033 w 44895"/>
                <a:gd name="connsiteY5" fmla="*/ 0 h 60472"/>
                <a:gd name="connsiteX6" fmla="*/ 44896 w 44895"/>
                <a:gd name="connsiteY6" fmla="*/ 23545 h 6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95" h="60472">
                  <a:moveTo>
                    <a:pt x="44896" y="23545"/>
                  </a:moveTo>
                  <a:cubicBezTo>
                    <a:pt x="37833" y="36473"/>
                    <a:pt x="32267" y="48631"/>
                    <a:pt x="24562" y="59248"/>
                  </a:cubicBezTo>
                  <a:cubicBezTo>
                    <a:pt x="22892" y="61559"/>
                    <a:pt x="11162" y="60446"/>
                    <a:pt x="8294" y="57193"/>
                  </a:cubicBezTo>
                  <a:cubicBezTo>
                    <a:pt x="3500" y="51756"/>
                    <a:pt x="-396" y="43151"/>
                    <a:pt x="32" y="36174"/>
                  </a:cubicBezTo>
                  <a:cubicBezTo>
                    <a:pt x="418" y="29153"/>
                    <a:pt x="5940" y="22004"/>
                    <a:pt x="10349" y="15754"/>
                  </a:cubicBezTo>
                  <a:cubicBezTo>
                    <a:pt x="14459" y="9932"/>
                    <a:pt x="20067" y="5223"/>
                    <a:pt x="25033" y="0"/>
                  </a:cubicBezTo>
                  <a:cubicBezTo>
                    <a:pt x="31582" y="7791"/>
                    <a:pt x="38132" y="15582"/>
                    <a:pt x="44896" y="2354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4" name="Freeform: Shape 223">
              <a:extLst>
                <a:ext uri="{FF2B5EF4-FFF2-40B4-BE49-F238E27FC236}">
                  <a16:creationId xmlns:a16="http://schemas.microsoft.com/office/drawing/2014/main" id="{8D7CD110-D1C5-7E48-3410-ACF43C1A306C}"/>
                </a:ext>
              </a:extLst>
            </p:cNvPr>
            <p:cNvSpPr/>
            <p:nvPr/>
          </p:nvSpPr>
          <p:spPr>
            <a:xfrm>
              <a:off x="-5040930" y="336264"/>
              <a:ext cx="73331" cy="87501"/>
            </a:xfrm>
            <a:custGeom>
              <a:avLst/>
              <a:gdLst>
                <a:gd name="connsiteX0" fmla="*/ 73332 w 73331"/>
                <a:gd name="connsiteY0" fmla="*/ 0 h 87501"/>
                <a:gd name="connsiteX1" fmla="*/ 36730 w 73331"/>
                <a:gd name="connsiteY1" fmla="*/ 50472 h 87501"/>
                <a:gd name="connsiteX2" fmla="*/ 18536 w 73331"/>
                <a:gd name="connsiteY2" fmla="*/ 70506 h 87501"/>
                <a:gd name="connsiteX3" fmla="*/ 0 w 73331"/>
                <a:gd name="connsiteY3" fmla="*/ 87502 h 87501"/>
                <a:gd name="connsiteX4" fmla="*/ 73289 w 73331"/>
                <a:gd name="connsiteY4" fmla="*/ 0 h 87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31" h="87501">
                  <a:moveTo>
                    <a:pt x="73332" y="0"/>
                  </a:moveTo>
                  <a:cubicBezTo>
                    <a:pt x="64856" y="19307"/>
                    <a:pt x="64685" y="43836"/>
                    <a:pt x="36730" y="50472"/>
                  </a:cubicBezTo>
                  <a:cubicBezTo>
                    <a:pt x="29495" y="52184"/>
                    <a:pt x="24658" y="63657"/>
                    <a:pt x="18536" y="70506"/>
                  </a:cubicBezTo>
                  <a:cubicBezTo>
                    <a:pt x="12971" y="76714"/>
                    <a:pt x="7192" y="82750"/>
                    <a:pt x="0" y="87502"/>
                  </a:cubicBezTo>
                  <a:cubicBezTo>
                    <a:pt x="11601" y="47946"/>
                    <a:pt x="38571" y="20934"/>
                    <a:pt x="7328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5" name="Freeform: Shape 224">
              <a:extLst>
                <a:ext uri="{FF2B5EF4-FFF2-40B4-BE49-F238E27FC236}">
                  <a16:creationId xmlns:a16="http://schemas.microsoft.com/office/drawing/2014/main" id="{532F0AC1-2C58-613C-4F17-F84320AB0450}"/>
                </a:ext>
              </a:extLst>
            </p:cNvPr>
            <p:cNvSpPr/>
            <p:nvPr/>
          </p:nvSpPr>
          <p:spPr>
            <a:xfrm>
              <a:off x="-3222583" y="1173394"/>
              <a:ext cx="39178" cy="128940"/>
            </a:xfrm>
            <a:custGeom>
              <a:avLst/>
              <a:gdLst>
                <a:gd name="connsiteX0" fmla="*/ 39178 w 39178"/>
                <a:gd name="connsiteY0" fmla="*/ 0 h 128940"/>
                <a:gd name="connsiteX1" fmla="*/ 28391 w 39178"/>
                <a:gd name="connsiteY1" fmla="*/ 128941 h 128940"/>
                <a:gd name="connsiteX2" fmla="*/ 39178 w 39178"/>
                <a:gd name="connsiteY2" fmla="*/ 0 h 128940"/>
              </a:gdLst>
              <a:ahLst/>
              <a:cxnLst>
                <a:cxn ang="0">
                  <a:pos x="connsiteX0" y="connsiteY0"/>
                </a:cxn>
                <a:cxn ang="0">
                  <a:pos x="connsiteX1" y="connsiteY1"/>
                </a:cxn>
                <a:cxn ang="0">
                  <a:pos x="connsiteX2" y="connsiteY2"/>
                </a:cxn>
              </a:cxnLst>
              <a:rect l="l" t="t" r="r" b="b"/>
              <a:pathLst>
                <a:path w="39178" h="128940">
                  <a:moveTo>
                    <a:pt x="39178" y="0"/>
                  </a:moveTo>
                  <a:cubicBezTo>
                    <a:pt x="16104" y="45078"/>
                    <a:pt x="10711" y="85918"/>
                    <a:pt x="28391" y="128941"/>
                  </a:cubicBezTo>
                  <a:cubicBezTo>
                    <a:pt x="-16345" y="107579"/>
                    <a:pt x="-4786" y="44735"/>
                    <a:pt x="39178"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6" name="Freeform: Shape 225">
              <a:extLst>
                <a:ext uri="{FF2B5EF4-FFF2-40B4-BE49-F238E27FC236}">
                  <a16:creationId xmlns:a16="http://schemas.microsoft.com/office/drawing/2014/main" id="{59BFEE56-727B-5288-8C10-2D38A6815EDF}"/>
                </a:ext>
              </a:extLst>
            </p:cNvPr>
            <p:cNvSpPr/>
            <p:nvPr/>
          </p:nvSpPr>
          <p:spPr>
            <a:xfrm>
              <a:off x="-3463590" y="1016156"/>
              <a:ext cx="180268" cy="58947"/>
            </a:xfrm>
            <a:custGeom>
              <a:avLst/>
              <a:gdLst>
                <a:gd name="connsiteX0" fmla="*/ 2183 w 180268"/>
                <a:gd name="connsiteY0" fmla="*/ 43 h 58947"/>
                <a:gd name="connsiteX1" fmla="*/ 180269 w 180268"/>
                <a:gd name="connsiteY1" fmla="*/ 49915 h 58947"/>
                <a:gd name="connsiteX2" fmla="*/ 177700 w 180268"/>
                <a:gd name="connsiteY2" fmla="*/ 58948 h 58947"/>
                <a:gd name="connsiteX3" fmla="*/ 0 w 180268"/>
                <a:gd name="connsiteY3" fmla="*/ 7706 h 58947"/>
                <a:gd name="connsiteX4" fmla="*/ 2183 w 180268"/>
                <a:gd name="connsiteY4" fmla="*/ 0 h 58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268" h="58947">
                  <a:moveTo>
                    <a:pt x="2183" y="43"/>
                  </a:moveTo>
                  <a:cubicBezTo>
                    <a:pt x="61559" y="16653"/>
                    <a:pt x="120893" y="33305"/>
                    <a:pt x="180269" y="49915"/>
                  </a:cubicBezTo>
                  <a:lnTo>
                    <a:pt x="177700" y="58948"/>
                  </a:lnTo>
                  <a:cubicBezTo>
                    <a:pt x="118452" y="41867"/>
                    <a:pt x="59248" y="24786"/>
                    <a:pt x="0" y="7706"/>
                  </a:cubicBezTo>
                  <a:cubicBezTo>
                    <a:pt x="728" y="5137"/>
                    <a:pt x="1456" y="2569"/>
                    <a:pt x="218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7" name="Freeform: Shape 226">
              <a:extLst>
                <a:ext uri="{FF2B5EF4-FFF2-40B4-BE49-F238E27FC236}">
                  <a16:creationId xmlns:a16="http://schemas.microsoft.com/office/drawing/2014/main" id="{88A12B4C-9206-6AF4-D294-B4CEBFE48F4D}"/>
                </a:ext>
              </a:extLst>
            </p:cNvPr>
            <p:cNvSpPr/>
            <p:nvPr/>
          </p:nvSpPr>
          <p:spPr>
            <a:xfrm>
              <a:off x="-4635486" y="664609"/>
              <a:ext cx="43108" cy="71105"/>
            </a:xfrm>
            <a:custGeom>
              <a:avLst/>
              <a:gdLst>
                <a:gd name="connsiteX0" fmla="*/ 6207 w 43108"/>
                <a:gd name="connsiteY0" fmla="*/ 43 h 71105"/>
                <a:gd name="connsiteX1" fmla="*/ 43109 w 43108"/>
                <a:gd name="connsiteY1" fmla="*/ 34847 h 71105"/>
                <a:gd name="connsiteX2" fmla="*/ 0 w 43108"/>
                <a:gd name="connsiteY2" fmla="*/ 71106 h 71105"/>
                <a:gd name="connsiteX3" fmla="*/ 0 w 43108"/>
                <a:gd name="connsiteY3" fmla="*/ 557 h 71105"/>
                <a:gd name="connsiteX4" fmla="*/ 6207 w 43108"/>
                <a:gd name="connsiteY4" fmla="*/ 0 h 71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08" h="71105">
                  <a:moveTo>
                    <a:pt x="6207" y="43"/>
                  </a:moveTo>
                  <a:cubicBezTo>
                    <a:pt x="17809" y="11002"/>
                    <a:pt x="29410" y="21961"/>
                    <a:pt x="43109" y="34847"/>
                  </a:cubicBezTo>
                  <a:cubicBezTo>
                    <a:pt x="28425" y="47176"/>
                    <a:pt x="15839" y="57792"/>
                    <a:pt x="0" y="71106"/>
                  </a:cubicBezTo>
                  <a:lnTo>
                    <a:pt x="0" y="557"/>
                  </a:lnTo>
                  <a:cubicBezTo>
                    <a:pt x="2055" y="385"/>
                    <a:pt x="4153" y="171"/>
                    <a:pt x="6207"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8" name="Freeform: Shape 227">
              <a:extLst>
                <a:ext uri="{FF2B5EF4-FFF2-40B4-BE49-F238E27FC236}">
                  <a16:creationId xmlns:a16="http://schemas.microsoft.com/office/drawing/2014/main" id="{EFCF7A0C-7007-AC23-9A6D-60A921EEE52D}"/>
                </a:ext>
              </a:extLst>
            </p:cNvPr>
            <p:cNvSpPr/>
            <p:nvPr/>
          </p:nvSpPr>
          <p:spPr>
            <a:xfrm>
              <a:off x="-4553196" y="672529"/>
              <a:ext cx="35349" cy="67809"/>
            </a:xfrm>
            <a:custGeom>
              <a:avLst/>
              <a:gdLst>
                <a:gd name="connsiteX0" fmla="*/ 6453 w 35349"/>
                <a:gd name="connsiteY0" fmla="*/ 51499 h 67809"/>
                <a:gd name="connsiteX1" fmla="*/ 35350 w 35349"/>
                <a:gd name="connsiteY1" fmla="*/ 0 h 67809"/>
                <a:gd name="connsiteX2" fmla="*/ 35350 w 35349"/>
                <a:gd name="connsiteY2" fmla="*/ 67809 h 67809"/>
                <a:gd name="connsiteX3" fmla="*/ 5811 w 35349"/>
                <a:gd name="connsiteY3" fmla="*/ 50814 h 67809"/>
                <a:gd name="connsiteX4" fmla="*/ 6453 w 35349"/>
                <a:gd name="connsiteY4" fmla="*/ 51499 h 67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9" h="67809">
                  <a:moveTo>
                    <a:pt x="6453" y="51499"/>
                  </a:moveTo>
                  <a:cubicBezTo>
                    <a:pt x="-6389" y="26970"/>
                    <a:pt x="-1680" y="18237"/>
                    <a:pt x="35350" y="0"/>
                  </a:cubicBezTo>
                  <a:lnTo>
                    <a:pt x="35350" y="67809"/>
                  </a:lnTo>
                  <a:cubicBezTo>
                    <a:pt x="23791" y="61131"/>
                    <a:pt x="14801" y="55951"/>
                    <a:pt x="5811" y="50814"/>
                  </a:cubicBezTo>
                  <a:cubicBezTo>
                    <a:pt x="5811" y="50814"/>
                    <a:pt x="6453" y="51499"/>
                    <a:pt x="6453" y="5149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29" name="Freeform: Shape 228">
              <a:extLst>
                <a:ext uri="{FF2B5EF4-FFF2-40B4-BE49-F238E27FC236}">
                  <a16:creationId xmlns:a16="http://schemas.microsoft.com/office/drawing/2014/main" id="{61C8EA87-3DBA-FF4B-D3C3-9819B0DD8C47}"/>
                </a:ext>
              </a:extLst>
            </p:cNvPr>
            <p:cNvSpPr/>
            <p:nvPr/>
          </p:nvSpPr>
          <p:spPr>
            <a:xfrm>
              <a:off x="-4851151" y="691151"/>
              <a:ext cx="41561" cy="96191"/>
            </a:xfrm>
            <a:custGeom>
              <a:avLst/>
              <a:gdLst>
                <a:gd name="connsiteX0" fmla="*/ 29960 w 41561"/>
                <a:gd name="connsiteY0" fmla="*/ 33648 h 96191"/>
                <a:gd name="connsiteX1" fmla="*/ 29960 w 41561"/>
                <a:gd name="connsiteY1" fmla="*/ 12072 h 96191"/>
                <a:gd name="connsiteX2" fmla="*/ 15919 w 41561"/>
                <a:gd name="connsiteY2" fmla="*/ 33990 h 96191"/>
                <a:gd name="connsiteX3" fmla="*/ 41561 w 41561"/>
                <a:gd name="connsiteY3" fmla="*/ 93195 h 96191"/>
                <a:gd name="connsiteX4" fmla="*/ 36724 w 41561"/>
                <a:gd name="connsiteY4" fmla="*/ 96192 h 96191"/>
                <a:gd name="connsiteX5" fmla="*/ 26878 w 41561"/>
                <a:gd name="connsiteY5" fmla="*/ 85104 h 96191"/>
                <a:gd name="connsiteX6" fmla="*/ 850 w 41561"/>
                <a:gd name="connsiteY6" fmla="*/ 28982 h 96191"/>
                <a:gd name="connsiteX7" fmla="*/ 4617 w 41561"/>
                <a:gd name="connsiteY7" fmla="*/ 9546 h 96191"/>
                <a:gd name="connsiteX8" fmla="*/ 38265 w 41561"/>
                <a:gd name="connsiteY8" fmla="*/ 0 h 96191"/>
                <a:gd name="connsiteX9" fmla="*/ 36510 w 41561"/>
                <a:gd name="connsiteY9" fmla="*/ 34119 h 96191"/>
                <a:gd name="connsiteX10" fmla="*/ 29917 w 41561"/>
                <a:gd name="connsiteY10" fmla="*/ 33605 h 9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61" h="96191">
                  <a:moveTo>
                    <a:pt x="29960" y="33648"/>
                  </a:moveTo>
                  <a:lnTo>
                    <a:pt x="29960" y="12072"/>
                  </a:lnTo>
                  <a:cubicBezTo>
                    <a:pt x="13050" y="13142"/>
                    <a:pt x="9155" y="19607"/>
                    <a:pt x="15919" y="33990"/>
                  </a:cubicBezTo>
                  <a:cubicBezTo>
                    <a:pt x="25080" y="53426"/>
                    <a:pt x="33085" y="73417"/>
                    <a:pt x="41561" y="93195"/>
                  </a:cubicBezTo>
                  <a:cubicBezTo>
                    <a:pt x="39935" y="94180"/>
                    <a:pt x="38351" y="95207"/>
                    <a:pt x="36724" y="96192"/>
                  </a:cubicBezTo>
                  <a:cubicBezTo>
                    <a:pt x="33385" y="92510"/>
                    <a:pt x="29018" y="89342"/>
                    <a:pt x="26878" y="85104"/>
                  </a:cubicBezTo>
                  <a:cubicBezTo>
                    <a:pt x="17674" y="66654"/>
                    <a:pt x="8299" y="48160"/>
                    <a:pt x="850" y="28982"/>
                  </a:cubicBezTo>
                  <a:cubicBezTo>
                    <a:pt x="-1291" y="23502"/>
                    <a:pt x="850" y="11516"/>
                    <a:pt x="4617" y="9546"/>
                  </a:cubicBezTo>
                  <a:cubicBezTo>
                    <a:pt x="14806" y="4324"/>
                    <a:pt x="26921" y="2911"/>
                    <a:pt x="38265" y="0"/>
                  </a:cubicBezTo>
                  <a:cubicBezTo>
                    <a:pt x="37666" y="11387"/>
                    <a:pt x="37109" y="22774"/>
                    <a:pt x="36510" y="34119"/>
                  </a:cubicBezTo>
                  <a:cubicBezTo>
                    <a:pt x="34327" y="33948"/>
                    <a:pt x="32100" y="33776"/>
                    <a:pt x="29917" y="3360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0" name="Freeform: Shape 229">
              <a:extLst>
                <a:ext uri="{FF2B5EF4-FFF2-40B4-BE49-F238E27FC236}">
                  <a16:creationId xmlns:a16="http://schemas.microsoft.com/office/drawing/2014/main" id="{12460F83-9D0B-E0E6-D02B-510B08F92962}"/>
                </a:ext>
              </a:extLst>
            </p:cNvPr>
            <p:cNvSpPr/>
            <p:nvPr/>
          </p:nvSpPr>
          <p:spPr>
            <a:xfrm>
              <a:off x="-5899348" y="466789"/>
              <a:ext cx="55304" cy="64598"/>
            </a:xfrm>
            <a:custGeom>
              <a:avLst/>
              <a:gdLst>
                <a:gd name="connsiteX0" fmla="*/ 16109 w 55304"/>
                <a:gd name="connsiteY0" fmla="*/ 32406 h 64598"/>
                <a:gd name="connsiteX1" fmla="*/ 13797 w 55304"/>
                <a:gd name="connsiteY1" fmla="*/ 2269 h 64598"/>
                <a:gd name="connsiteX2" fmla="*/ 17992 w 55304"/>
                <a:gd name="connsiteY2" fmla="*/ 0 h 64598"/>
                <a:gd name="connsiteX3" fmla="*/ 34816 w 55304"/>
                <a:gd name="connsiteY3" fmla="*/ 24273 h 64598"/>
                <a:gd name="connsiteX4" fmla="*/ 54894 w 55304"/>
                <a:gd name="connsiteY4" fmla="*/ 38528 h 64598"/>
                <a:gd name="connsiteX5" fmla="*/ 36186 w 55304"/>
                <a:gd name="connsiteY5" fmla="*/ 40112 h 64598"/>
                <a:gd name="connsiteX6" fmla="*/ 45904 w 55304"/>
                <a:gd name="connsiteY6" fmla="*/ 56551 h 64598"/>
                <a:gd name="connsiteX7" fmla="*/ 19362 w 55304"/>
                <a:gd name="connsiteY7" fmla="*/ 64599 h 64598"/>
                <a:gd name="connsiteX8" fmla="*/ 25827 w 55304"/>
                <a:gd name="connsiteY8" fmla="*/ 42638 h 64598"/>
                <a:gd name="connsiteX9" fmla="*/ 5835 w 55304"/>
                <a:gd name="connsiteY9" fmla="*/ 54624 h 64598"/>
                <a:gd name="connsiteX10" fmla="*/ 16023 w 55304"/>
                <a:gd name="connsiteY10" fmla="*/ 32449 h 6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04" h="64598">
                  <a:moveTo>
                    <a:pt x="16109" y="32406"/>
                  </a:moveTo>
                  <a:cubicBezTo>
                    <a:pt x="15296" y="21747"/>
                    <a:pt x="14525" y="11986"/>
                    <a:pt x="13797" y="2269"/>
                  </a:cubicBezTo>
                  <a:cubicBezTo>
                    <a:pt x="15210" y="1498"/>
                    <a:pt x="16623" y="771"/>
                    <a:pt x="17992" y="0"/>
                  </a:cubicBezTo>
                  <a:cubicBezTo>
                    <a:pt x="23472" y="7877"/>
                    <a:pt x="28952" y="15754"/>
                    <a:pt x="34816" y="24273"/>
                  </a:cubicBezTo>
                  <a:cubicBezTo>
                    <a:pt x="47659" y="19692"/>
                    <a:pt x="57462" y="20848"/>
                    <a:pt x="54894" y="38528"/>
                  </a:cubicBezTo>
                  <a:cubicBezTo>
                    <a:pt x="48216" y="39085"/>
                    <a:pt x="42222" y="39598"/>
                    <a:pt x="36186" y="40112"/>
                  </a:cubicBezTo>
                  <a:cubicBezTo>
                    <a:pt x="38969" y="44821"/>
                    <a:pt x="41794" y="49530"/>
                    <a:pt x="45904" y="56551"/>
                  </a:cubicBezTo>
                  <a:cubicBezTo>
                    <a:pt x="38755" y="58734"/>
                    <a:pt x="30878" y="61131"/>
                    <a:pt x="19362" y="64599"/>
                  </a:cubicBezTo>
                  <a:cubicBezTo>
                    <a:pt x="21803" y="56251"/>
                    <a:pt x="23044" y="52099"/>
                    <a:pt x="25827" y="42638"/>
                  </a:cubicBezTo>
                  <a:cubicBezTo>
                    <a:pt x="16965" y="47946"/>
                    <a:pt x="11657" y="51114"/>
                    <a:pt x="5835" y="54624"/>
                  </a:cubicBezTo>
                  <a:cubicBezTo>
                    <a:pt x="-6494" y="39770"/>
                    <a:pt x="2539" y="34590"/>
                    <a:pt x="16023" y="3244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1" name="Freeform: Shape 230">
              <a:extLst>
                <a:ext uri="{FF2B5EF4-FFF2-40B4-BE49-F238E27FC236}">
                  <a16:creationId xmlns:a16="http://schemas.microsoft.com/office/drawing/2014/main" id="{27CECBB0-6D7F-84DA-74FC-85F60A8F2705}"/>
                </a:ext>
              </a:extLst>
            </p:cNvPr>
            <p:cNvSpPr/>
            <p:nvPr/>
          </p:nvSpPr>
          <p:spPr>
            <a:xfrm>
              <a:off x="-4345198" y="686570"/>
              <a:ext cx="45617" cy="99316"/>
            </a:xfrm>
            <a:custGeom>
              <a:avLst/>
              <a:gdLst>
                <a:gd name="connsiteX0" fmla="*/ 13656 w 45617"/>
                <a:gd name="connsiteY0" fmla="*/ 16653 h 99316"/>
                <a:gd name="connsiteX1" fmla="*/ 13656 w 45617"/>
                <a:gd name="connsiteY1" fmla="*/ 38742 h 99316"/>
                <a:gd name="connsiteX2" fmla="*/ 9118 w 45617"/>
                <a:gd name="connsiteY2" fmla="*/ 39470 h 99316"/>
                <a:gd name="connsiteX3" fmla="*/ 0 w 45617"/>
                <a:gd name="connsiteY3" fmla="*/ 0 h 99316"/>
                <a:gd name="connsiteX4" fmla="*/ 38956 w 45617"/>
                <a:gd name="connsiteY4" fmla="*/ 13656 h 99316"/>
                <a:gd name="connsiteX5" fmla="*/ 45335 w 45617"/>
                <a:gd name="connsiteY5" fmla="*/ 27012 h 99316"/>
                <a:gd name="connsiteX6" fmla="*/ 9247 w 45617"/>
                <a:gd name="connsiteY6" fmla="*/ 98760 h 99316"/>
                <a:gd name="connsiteX7" fmla="*/ 1755 w 45617"/>
                <a:gd name="connsiteY7" fmla="*/ 99317 h 99316"/>
                <a:gd name="connsiteX8" fmla="*/ 28040 w 45617"/>
                <a:gd name="connsiteY8" fmla="*/ 38785 h 99316"/>
                <a:gd name="connsiteX9" fmla="*/ 13613 w 45617"/>
                <a:gd name="connsiteY9" fmla="*/ 16653 h 9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17" h="99316">
                  <a:moveTo>
                    <a:pt x="13656" y="16653"/>
                  </a:moveTo>
                  <a:lnTo>
                    <a:pt x="13656" y="38742"/>
                  </a:lnTo>
                  <a:cubicBezTo>
                    <a:pt x="12158" y="38999"/>
                    <a:pt x="10617" y="39213"/>
                    <a:pt x="9118" y="39470"/>
                  </a:cubicBezTo>
                  <a:cubicBezTo>
                    <a:pt x="6507" y="28211"/>
                    <a:pt x="3938" y="16995"/>
                    <a:pt x="0" y="0"/>
                  </a:cubicBezTo>
                  <a:cubicBezTo>
                    <a:pt x="17124" y="5736"/>
                    <a:pt x="28554" y="8605"/>
                    <a:pt x="38956" y="13656"/>
                  </a:cubicBezTo>
                  <a:cubicBezTo>
                    <a:pt x="42595" y="15411"/>
                    <a:pt x="46747" y="24016"/>
                    <a:pt x="45335" y="27012"/>
                  </a:cubicBezTo>
                  <a:cubicBezTo>
                    <a:pt x="34076" y="51285"/>
                    <a:pt x="21576" y="75001"/>
                    <a:pt x="9247" y="98760"/>
                  </a:cubicBezTo>
                  <a:cubicBezTo>
                    <a:pt x="8947" y="99360"/>
                    <a:pt x="6678" y="98974"/>
                    <a:pt x="1755" y="99317"/>
                  </a:cubicBezTo>
                  <a:cubicBezTo>
                    <a:pt x="10873" y="78212"/>
                    <a:pt x="18879" y="58220"/>
                    <a:pt x="28040" y="38785"/>
                  </a:cubicBezTo>
                  <a:cubicBezTo>
                    <a:pt x="34889" y="24315"/>
                    <a:pt x="31079" y="17594"/>
                    <a:pt x="13613" y="1665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2" name="Freeform: Shape 231">
              <a:extLst>
                <a:ext uri="{FF2B5EF4-FFF2-40B4-BE49-F238E27FC236}">
                  <a16:creationId xmlns:a16="http://schemas.microsoft.com/office/drawing/2014/main" id="{C169DBAA-A3A0-6422-96CD-564CA1215112}"/>
                </a:ext>
              </a:extLst>
            </p:cNvPr>
            <p:cNvSpPr/>
            <p:nvPr/>
          </p:nvSpPr>
          <p:spPr>
            <a:xfrm>
              <a:off x="-4734898" y="206210"/>
              <a:ext cx="43461" cy="85917"/>
            </a:xfrm>
            <a:custGeom>
              <a:avLst/>
              <a:gdLst>
                <a:gd name="connsiteX0" fmla="*/ 16320 w 43461"/>
                <a:gd name="connsiteY0" fmla="*/ 85918 h 85917"/>
                <a:gd name="connsiteX1" fmla="*/ 14394 w 43461"/>
                <a:gd name="connsiteY1" fmla="*/ 16011 h 85917"/>
                <a:gd name="connsiteX2" fmla="*/ 19189 w 43461"/>
                <a:gd name="connsiteY2" fmla="*/ 31465 h 85917"/>
                <a:gd name="connsiteX3" fmla="*/ 40764 w 43461"/>
                <a:gd name="connsiteY3" fmla="*/ 0 h 85917"/>
                <a:gd name="connsiteX4" fmla="*/ 43461 w 43461"/>
                <a:gd name="connsiteY4" fmla="*/ 300 h 85917"/>
                <a:gd name="connsiteX5" fmla="*/ 16320 w 43461"/>
                <a:gd name="connsiteY5" fmla="*/ 85918 h 8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61" h="85917">
                  <a:moveTo>
                    <a:pt x="16320" y="85918"/>
                  </a:moveTo>
                  <a:cubicBezTo>
                    <a:pt x="-4356" y="63443"/>
                    <a:pt x="-5812" y="41910"/>
                    <a:pt x="14394" y="16011"/>
                  </a:cubicBezTo>
                  <a:cubicBezTo>
                    <a:pt x="15807" y="20548"/>
                    <a:pt x="16834" y="23845"/>
                    <a:pt x="19189" y="31465"/>
                  </a:cubicBezTo>
                  <a:cubicBezTo>
                    <a:pt x="27408" y="19478"/>
                    <a:pt x="34086" y="9718"/>
                    <a:pt x="40764" y="0"/>
                  </a:cubicBezTo>
                  <a:cubicBezTo>
                    <a:pt x="41663" y="86"/>
                    <a:pt x="42562" y="214"/>
                    <a:pt x="43461" y="300"/>
                  </a:cubicBezTo>
                  <a:cubicBezTo>
                    <a:pt x="34429" y="28768"/>
                    <a:pt x="25396" y="57236"/>
                    <a:pt x="16320" y="8591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3" name="Freeform: Shape 232">
              <a:extLst>
                <a:ext uri="{FF2B5EF4-FFF2-40B4-BE49-F238E27FC236}">
                  <a16:creationId xmlns:a16="http://schemas.microsoft.com/office/drawing/2014/main" id="{80C9FC91-B796-DF99-822E-B82D754424F9}"/>
                </a:ext>
              </a:extLst>
            </p:cNvPr>
            <p:cNvSpPr/>
            <p:nvPr/>
          </p:nvSpPr>
          <p:spPr>
            <a:xfrm>
              <a:off x="-3511065" y="939914"/>
              <a:ext cx="71988" cy="59162"/>
            </a:xfrm>
            <a:custGeom>
              <a:avLst/>
              <a:gdLst>
                <a:gd name="connsiteX0" fmla="*/ 26798 w 71988"/>
                <a:gd name="connsiteY0" fmla="*/ 51200 h 59162"/>
                <a:gd name="connsiteX1" fmla="*/ 24059 w 71988"/>
                <a:gd name="connsiteY1" fmla="*/ 43323 h 59162"/>
                <a:gd name="connsiteX2" fmla="*/ 0 w 71988"/>
                <a:gd name="connsiteY2" fmla="*/ 39812 h 59162"/>
                <a:gd name="connsiteX3" fmla="*/ 28982 w 71988"/>
                <a:gd name="connsiteY3" fmla="*/ 28725 h 59162"/>
                <a:gd name="connsiteX4" fmla="*/ 43708 w 71988"/>
                <a:gd name="connsiteY4" fmla="*/ 0 h 59162"/>
                <a:gd name="connsiteX5" fmla="*/ 48417 w 71988"/>
                <a:gd name="connsiteY5" fmla="*/ 1370 h 59162"/>
                <a:gd name="connsiteX6" fmla="*/ 48417 w 71988"/>
                <a:gd name="connsiteY6" fmla="*/ 33049 h 59162"/>
                <a:gd name="connsiteX7" fmla="*/ 71106 w 71988"/>
                <a:gd name="connsiteY7" fmla="*/ 59162 h 59162"/>
                <a:gd name="connsiteX8" fmla="*/ 26370 w 71988"/>
                <a:gd name="connsiteY8" fmla="*/ 50986 h 59162"/>
                <a:gd name="connsiteX9" fmla="*/ 26798 w 71988"/>
                <a:gd name="connsiteY9" fmla="*/ 51114 h 5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988" h="59162">
                  <a:moveTo>
                    <a:pt x="26798" y="51200"/>
                  </a:moveTo>
                  <a:cubicBezTo>
                    <a:pt x="25899" y="48460"/>
                    <a:pt x="25471" y="43665"/>
                    <a:pt x="24059" y="43323"/>
                  </a:cubicBezTo>
                  <a:cubicBezTo>
                    <a:pt x="16567" y="41568"/>
                    <a:pt x="8776" y="40968"/>
                    <a:pt x="0" y="39812"/>
                  </a:cubicBezTo>
                  <a:cubicBezTo>
                    <a:pt x="5094" y="23887"/>
                    <a:pt x="11986" y="14041"/>
                    <a:pt x="28982" y="28725"/>
                  </a:cubicBezTo>
                  <a:cubicBezTo>
                    <a:pt x="34076" y="18793"/>
                    <a:pt x="38913" y="9418"/>
                    <a:pt x="43708" y="0"/>
                  </a:cubicBezTo>
                  <a:cubicBezTo>
                    <a:pt x="45292" y="471"/>
                    <a:pt x="46833" y="942"/>
                    <a:pt x="48417" y="1370"/>
                  </a:cubicBezTo>
                  <a:lnTo>
                    <a:pt x="48417" y="33049"/>
                  </a:lnTo>
                  <a:cubicBezTo>
                    <a:pt x="70892" y="31079"/>
                    <a:pt x="73931" y="34204"/>
                    <a:pt x="71106" y="59162"/>
                  </a:cubicBezTo>
                  <a:cubicBezTo>
                    <a:pt x="58049" y="40968"/>
                    <a:pt x="42295" y="45292"/>
                    <a:pt x="26370" y="50986"/>
                  </a:cubicBezTo>
                  <a:cubicBezTo>
                    <a:pt x="26370" y="50986"/>
                    <a:pt x="26798" y="51114"/>
                    <a:pt x="26798" y="5111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4" name="Freeform: Shape 233">
              <a:extLst>
                <a:ext uri="{FF2B5EF4-FFF2-40B4-BE49-F238E27FC236}">
                  <a16:creationId xmlns:a16="http://schemas.microsoft.com/office/drawing/2014/main" id="{8A76C1F5-E992-4C78-83B3-6E5AAD4F8CDA}"/>
                </a:ext>
              </a:extLst>
            </p:cNvPr>
            <p:cNvSpPr/>
            <p:nvPr/>
          </p:nvSpPr>
          <p:spPr>
            <a:xfrm>
              <a:off x="-6344251" y="2505224"/>
              <a:ext cx="38174" cy="56893"/>
            </a:xfrm>
            <a:custGeom>
              <a:avLst/>
              <a:gdLst>
                <a:gd name="connsiteX0" fmla="*/ 28726 w 38174"/>
                <a:gd name="connsiteY0" fmla="*/ 56850 h 56893"/>
                <a:gd name="connsiteX1" fmla="*/ 15456 w 38174"/>
                <a:gd name="connsiteY1" fmla="*/ 27226 h 56893"/>
                <a:gd name="connsiteX2" fmla="*/ 9548 w 38174"/>
                <a:gd name="connsiteY2" fmla="*/ 48032 h 56893"/>
                <a:gd name="connsiteX3" fmla="*/ 5481 w 38174"/>
                <a:gd name="connsiteY3" fmla="*/ 48502 h 56893"/>
                <a:gd name="connsiteX4" fmla="*/ 2 w 38174"/>
                <a:gd name="connsiteY4" fmla="*/ 23545 h 56893"/>
                <a:gd name="connsiteX5" fmla="*/ 6080 w 38174"/>
                <a:gd name="connsiteY5" fmla="*/ 0 h 56893"/>
                <a:gd name="connsiteX6" fmla="*/ 29625 w 38174"/>
                <a:gd name="connsiteY6" fmla="*/ 10317 h 56893"/>
                <a:gd name="connsiteX7" fmla="*/ 28726 w 38174"/>
                <a:gd name="connsiteY7" fmla="*/ 56893 h 5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74" h="56893">
                  <a:moveTo>
                    <a:pt x="28726" y="56850"/>
                  </a:moveTo>
                  <a:cubicBezTo>
                    <a:pt x="23675" y="45634"/>
                    <a:pt x="20122" y="37629"/>
                    <a:pt x="15456" y="27226"/>
                  </a:cubicBezTo>
                  <a:cubicBezTo>
                    <a:pt x="12973" y="35917"/>
                    <a:pt x="11260" y="41953"/>
                    <a:pt x="9548" y="48032"/>
                  </a:cubicBezTo>
                  <a:cubicBezTo>
                    <a:pt x="8178" y="48203"/>
                    <a:pt x="6851" y="48331"/>
                    <a:pt x="5481" y="48502"/>
                  </a:cubicBezTo>
                  <a:cubicBezTo>
                    <a:pt x="3512" y="40197"/>
                    <a:pt x="-84" y="31850"/>
                    <a:pt x="2" y="23545"/>
                  </a:cubicBezTo>
                  <a:cubicBezTo>
                    <a:pt x="44" y="15668"/>
                    <a:pt x="3897" y="7834"/>
                    <a:pt x="6080" y="0"/>
                  </a:cubicBezTo>
                  <a:cubicBezTo>
                    <a:pt x="14043" y="3296"/>
                    <a:pt x="24017" y="4666"/>
                    <a:pt x="29625" y="10317"/>
                  </a:cubicBezTo>
                  <a:cubicBezTo>
                    <a:pt x="41441" y="22218"/>
                    <a:pt x="40884" y="36002"/>
                    <a:pt x="28726" y="5689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5" name="Freeform: Shape 234">
              <a:extLst>
                <a:ext uri="{FF2B5EF4-FFF2-40B4-BE49-F238E27FC236}">
                  <a16:creationId xmlns:a16="http://schemas.microsoft.com/office/drawing/2014/main" id="{127E5A5B-D97F-F435-CDE8-37108DCB04EB}"/>
                </a:ext>
              </a:extLst>
            </p:cNvPr>
            <p:cNvSpPr/>
            <p:nvPr/>
          </p:nvSpPr>
          <p:spPr>
            <a:xfrm>
              <a:off x="-4203971" y="219965"/>
              <a:ext cx="73493" cy="87916"/>
            </a:xfrm>
            <a:custGeom>
              <a:avLst/>
              <a:gdLst>
                <a:gd name="connsiteX0" fmla="*/ 0 w 73493"/>
                <a:gd name="connsiteY0" fmla="*/ 629 h 87916"/>
                <a:gd name="connsiteX1" fmla="*/ 72304 w 73493"/>
                <a:gd name="connsiteY1" fmla="*/ 87917 h 87916"/>
                <a:gd name="connsiteX2" fmla="*/ 0 w 73493"/>
                <a:gd name="connsiteY2" fmla="*/ 629 h 87916"/>
              </a:gdLst>
              <a:ahLst/>
              <a:cxnLst>
                <a:cxn ang="0">
                  <a:pos x="connsiteX0" y="connsiteY0"/>
                </a:cxn>
                <a:cxn ang="0">
                  <a:pos x="connsiteX1" y="connsiteY1"/>
                </a:cxn>
                <a:cxn ang="0">
                  <a:pos x="connsiteX2" y="connsiteY2"/>
                </a:cxn>
              </a:cxnLst>
              <a:rect l="l" t="t" r="r" b="b"/>
              <a:pathLst>
                <a:path w="73493" h="87916">
                  <a:moveTo>
                    <a:pt x="0" y="629"/>
                  </a:moveTo>
                  <a:cubicBezTo>
                    <a:pt x="46576" y="-5749"/>
                    <a:pt x="80353" y="37274"/>
                    <a:pt x="72304" y="87917"/>
                  </a:cubicBezTo>
                  <a:cubicBezTo>
                    <a:pt x="56037" y="54483"/>
                    <a:pt x="47732" y="14928"/>
                    <a:pt x="0" y="62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6" name="Freeform: Shape 235">
              <a:extLst>
                <a:ext uri="{FF2B5EF4-FFF2-40B4-BE49-F238E27FC236}">
                  <a16:creationId xmlns:a16="http://schemas.microsoft.com/office/drawing/2014/main" id="{024FADCC-D39B-AB92-02CA-5D049804065F}"/>
                </a:ext>
              </a:extLst>
            </p:cNvPr>
            <p:cNvSpPr/>
            <p:nvPr/>
          </p:nvSpPr>
          <p:spPr>
            <a:xfrm>
              <a:off x="-5828245" y="440547"/>
              <a:ext cx="27658" cy="76375"/>
            </a:xfrm>
            <a:custGeom>
              <a:avLst/>
              <a:gdLst>
                <a:gd name="connsiteX0" fmla="*/ 18167 w 27658"/>
                <a:gd name="connsiteY0" fmla="*/ 0 h 76375"/>
                <a:gd name="connsiteX1" fmla="*/ 27199 w 27658"/>
                <a:gd name="connsiteY1" fmla="*/ 57963 h 76375"/>
                <a:gd name="connsiteX2" fmla="*/ 9733 w 27658"/>
                <a:gd name="connsiteY2" fmla="*/ 75900 h 76375"/>
                <a:gd name="connsiteX3" fmla="*/ 18167 w 27658"/>
                <a:gd name="connsiteY3" fmla="*/ 43 h 76375"/>
              </a:gdLst>
              <a:ahLst/>
              <a:cxnLst>
                <a:cxn ang="0">
                  <a:pos x="connsiteX0" y="connsiteY0"/>
                </a:cxn>
                <a:cxn ang="0">
                  <a:pos x="connsiteX1" y="connsiteY1"/>
                </a:cxn>
                <a:cxn ang="0">
                  <a:pos x="connsiteX2" y="connsiteY2"/>
                </a:cxn>
                <a:cxn ang="0">
                  <a:pos x="connsiteX3" y="connsiteY3"/>
                </a:cxn>
              </a:cxnLst>
              <a:rect l="l" t="t" r="r" b="b"/>
              <a:pathLst>
                <a:path w="27658" h="76375">
                  <a:moveTo>
                    <a:pt x="18167" y="0"/>
                  </a:moveTo>
                  <a:cubicBezTo>
                    <a:pt x="21335" y="20206"/>
                    <a:pt x="24288" y="39085"/>
                    <a:pt x="27199" y="57963"/>
                  </a:cubicBezTo>
                  <a:cubicBezTo>
                    <a:pt x="29340" y="71791"/>
                    <a:pt x="24074" y="78255"/>
                    <a:pt x="9733" y="75900"/>
                  </a:cubicBezTo>
                  <a:cubicBezTo>
                    <a:pt x="-5336" y="29453"/>
                    <a:pt x="-3195" y="3553"/>
                    <a:pt x="18167"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7" name="Freeform: Shape 236">
              <a:extLst>
                <a:ext uri="{FF2B5EF4-FFF2-40B4-BE49-F238E27FC236}">
                  <a16:creationId xmlns:a16="http://schemas.microsoft.com/office/drawing/2014/main" id="{A53E9DC7-0CD4-7039-D555-8F77E4AAA4A2}"/>
                </a:ext>
              </a:extLst>
            </p:cNvPr>
            <p:cNvSpPr/>
            <p:nvPr/>
          </p:nvSpPr>
          <p:spPr>
            <a:xfrm>
              <a:off x="-3230623" y="339988"/>
              <a:ext cx="60884" cy="85318"/>
            </a:xfrm>
            <a:custGeom>
              <a:avLst/>
              <a:gdLst>
                <a:gd name="connsiteX0" fmla="*/ 0 w 60884"/>
                <a:gd name="connsiteY0" fmla="*/ 85318 h 85318"/>
                <a:gd name="connsiteX1" fmla="*/ 28168 w 60884"/>
                <a:gd name="connsiteY1" fmla="*/ 0 h 85318"/>
                <a:gd name="connsiteX2" fmla="*/ 60875 w 60884"/>
                <a:gd name="connsiteY2" fmla="*/ 34847 h 85318"/>
                <a:gd name="connsiteX3" fmla="*/ 0 w 60884"/>
                <a:gd name="connsiteY3" fmla="*/ 85318 h 85318"/>
              </a:gdLst>
              <a:ahLst/>
              <a:cxnLst>
                <a:cxn ang="0">
                  <a:pos x="connsiteX0" y="connsiteY0"/>
                </a:cxn>
                <a:cxn ang="0">
                  <a:pos x="connsiteX1" y="connsiteY1"/>
                </a:cxn>
                <a:cxn ang="0">
                  <a:pos x="connsiteX2" y="connsiteY2"/>
                </a:cxn>
                <a:cxn ang="0">
                  <a:pos x="connsiteX3" y="connsiteY3"/>
                </a:cxn>
              </a:cxnLst>
              <a:rect l="l" t="t" r="r" b="b"/>
              <a:pathLst>
                <a:path w="60884" h="85318">
                  <a:moveTo>
                    <a:pt x="0" y="85318"/>
                  </a:moveTo>
                  <a:cubicBezTo>
                    <a:pt x="35660" y="53240"/>
                    <a:pt x="45035" y="24801"/>
                    <a:pt x="28168" y="0"/>
                  </a:cubicBezTo>
                  <a:cubicBezTo>
                    <a:pt x="45677" y="856"/>
                    <a:pt x="60489" y="16610"/>
                    <a:pt x="60875" y="34847"/>
                  </a:cubicBezTo>
                  <a:cubicBezTo>
                    <a:pt x="61431" y="60917"/>
                    <a:pt x="39427" y="80010"/>
                    <a:pt x="0" y="8531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8" name="Freeform: Shape 237">
              <a:extLst>
                <a:ext uri="{FF2B5EF4-FFF2-40B4-BE49-F238E27FC236}">
                  <a16:creationId xmlns:a16="http://schemas.microsoft.com/office/drawing/2014/main" id="{8F8AFCF1-0EDB-B410-D2C1-817C8F3B13FD}"/>
                </a:ext>
              </a:extLst>
            </p:cNvPr>
            <p:cNvSpPr/>
            <p:nvPr/>
          </p:nvSpPr>
          <p:spPr>
            <a:xfrm>
              <a:off x="-4092796" y="713197"/>
              <a:ext cx="101542" cy="73973"/>
            </a:xfrm>
            <a:custGeom>
              <a:avLst/>
              <a:gdLst>
                <a:gd name="connsiteX0" fmla="*/ 0 w 101542"/>
                <a:gd name="connsiteY0" fmla="*/ 66739 h 73973"/>
                <a:gd name="connsiteX1" fmla="*/ 97219 w 101542"/>
                <a:gd name="connsiteY1" fmla="*/ 0 h 73973"/>
                <a:gd name="connsiteX2" fmla="*/ 101543 w 101542"/>
                <a:gd name="connsiteY2" fmla="*/ 6293 h 73973"/>
                <a:gd name="connsiteX3" fmla="*/ 5394 w 101542"/>
                <a:gd name="connsiteY3" fmla="*/ 73974 h 73973"/>
                <a:gd name="connsiteX4" fmla="*/ 0 w 101542"/>
                <a:gd name="connsiteY4" fmla="*/ 66696 h 73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42" h="73973">
                  <a:moveTo>
                    <a:pt x="0" y="66739"/>
                  </a:moveTo>
                  <a:cubicBezTo>
                    <a:pt x="22475" y="29453"/>
                    <a:pt x="65412" y="23202"/>
                    <a:pt x="97219" y="0"/>
                  </a:cubicBezTo>
                  <a:cubicBezTo>
                    <a:pt x="98675" y="2098"/>
                    <a:pt x="100087" y="4195"/>
                    <a:pt x="101543" y="6293"/>
                  </a:cubicBezTo>
                  <a:lnTo>
                    <a:pt x="5394" y="73974"/>
                  </a:lnTo>
                  <a:cubicBezTo>
                    <a:pt x="3596" y="71534"/>
                    <a:pt x="1798" y="69136"/>
                    <a:pt x="0" y="6669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39" name="Freeform: Shape 238">
              <a:extLst>
                <a:ext uri="{FF2B5EF4-FFF2-40B4-BE49-F238E27FC236}">
                  <a16:creationId xmlns:a16="http://schemas.microsoft.com/office/drawing/2014/main" id="{05688074-048B-EF95-8488-99B2227BBF68}"/>
                </a:ext>
              </a:extLst>
            </p:cNvPr>
            <p:cNvSpPr/>
            <p:nvPr/>
          </p:nvSpPr>
          <p:spPr>
            <a:xfrm>
              <a:off x="-5754739" y="442131"/>
              <a:ext cx="53937" cy="61088"/>
            </a:xfrm>
            <a:custGeom>
              <a:avLst/>
              <a:gdLst>
                <a:gd name="connsiteX0" fmla="*/ 28437 w 53937"/>
                <a:gd name="connsiteY0" fmla="*/ 128 h 61088"/>
                <a:gd name="connsiteX1" fmla="*/ 34859 w 53937"/>
                <a:gd name="connsiteY1" fmla="*/ 27697 h 61088"/>
                <a:gd name="connsiteX2" fmla="*/ 51597 w 53937"/>
                <a:gd name="connsiteY2" fmla="*/ 46747 h 61088"/>
                <a:gd name="connsiteX3" fmla="*/ 33489 w 53937"/>
                <a:gd name="connsiteY3" fmla="*/ 43366 h 61088"/>
                <a:gd name="connsiteX4" fmla="*/ 37898 w 53937"/>
                <a:gd name="connsiteY4" fmla="*/ 61088 h 61088"/>
                <a:gd name="connsiteX5" fmla="*/ 12898 w 53937"/>
                <a:gd name="connsiteY5" fmla="*/ 61088 h 61088"/>
                <a:gd name="connsiteX6" fmla="*/ 22187 w 53937"/>
                <a:gd name="connsiteY6" fmla="*/ 43023 h 61088"/>
                <a:gd name="connsiteX7" fmla="*/ 997 w 53937"/>
                <a:gd name="connsiteY7" fmla="*/ 48460 h 61088"/>
                <a:gd name="connsiteX8" fmla="*/ 16151 w 53937"/>
                <a:gd name="connsiteY8" fmla="*/ 30523 h 61088"/>
                <a:gd name="connsiteX9" fmla="*/ 22444 w 53937"/>
                <a:gd name="connsiteY9" fmla="*/ 0 h 61088"/>
                <a:gd name="connsiteX10" fmla="*/ 28480 w 53937"/>
                <a:gd name="connsiteY10" fmla="*/ 86 h 6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 h="61088">
                  <a:moveTo>
                    <a:pt x="28437" y="128"/>
                  </a:moveTo>
                  <a:cubicBezTo>
                    <a:pt x="30449" y="8776"/>
                    <a:pt x="32461" y="17380"/>
                    <a:pt x="34859" y="27697"/>
                  </a:cubicBezTo>
                  <a:cubicBezTo>
                    <a:pt x="46160" y="28040"/>
                    <a:pt x="59388" y="28939"/>
                    <a:pt x="51597" y="46747"/>
                  </a:cubicBezTo>
                  <a:cubicBezTo>
                    <a:pt x="45475" y="45592"/>
                    <a:pt x="39482" y="44479"/>
                    <a:pt x="33489" y="43366"/>
                  </a:cubicBezTo>
                  <a:cubicBezTo>
                    <a:pt x="34816" y="48674"/>
                    <a:pt x="36143" y="54025"/>
                    <a:pt x="37898" y="61088"/>
                  </a:cubicBezTo>
                  <a:lnTo>
                    <a:pt x="12898" y="61088"/>
                  </a:lnTo>
                  <a:cubicBezTo>
                    <a:pt x="15637" y="55780"/>
                    <a:pt x="17821" y="51499"/>
                    <a:pt x="22187" y="43023"/>
                  </a:cubicBezTo>
                  <a:cubicBezTo>
                    <a:pt x="13154" y="45335"/>
                    <a:pt x="7033" y="46919"/>
                    <a:pt x="997" y="48460"/>
                  </a:cubicBezTo>
                  <a:cubicBezTo>
                    <a:pt x="-2342" y="36700"/>
                    <a:pt x="2709" y="30724"/>
                    <a:pt x="16151" y="30523"/>
                  </a:cubicBezTo>
                  <a:cubicBezTo>
                    <a:pt x="18249" y="20291"/>
                    <a:pt x="20346" y="10146"/>
                    <a:pt x="22444" y="0"/>
                  </a:cubicBezTo>
                  <a:cubicBezTo>
                    <a:pt x="24456" y="0"/>
                    <a:pt x="26468" y="86"/>
                    <a:pt x="28480" y="8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0" name="Freeform: Shape 239">
              <a:extLst>
                <a:ext uri="{FF2B5EF4-FFF2-40B4-BE49-F238E27FC236}">
                  <a16:creationId xmlns:a16="http://schemas.microsoft.com/office/drawing/2014/main" id="{0C4B1A1E-DE5A-90BD-BA5B-5B516A4286C2}"/>
                </a:ext>
              </a:extLst>
            </p:cNvPr>
            <p:cNvSpPr/>
            <p:nvPr/>
          </p:nvSpPr>
          <p:spPr>
            <a:xfrm>
              <a:off x="-6391263" y="2515327"/>
              <a:ext cx="41809" cy="45334"/>
            </a:xfrm>
            <a:custGeom>
              <a:avLst/>
              <a:gdLst>
                <a:gd name="connsiteX0" fmla="*/ 37767 w 41809"/>
                <a:gd name="connsiteY0" fmla="*/ 44778 h 45334"/>
                <a:gd name="connsiteX1" fmla="*/ 18974 w 41809"/>
                <a:gd name="connsiteY1" fmla="*/ 20848 h 45334"/>
                <a:gd name="connsiteX2" fmla="*/ 13495 w 41809"/>
                <a:gd name="connsiteY2" fmla="*/ 44949 h 45334"/>
                <a:gd name="connsiteX3" fmla="*/ 8486 w 41809"/>
                <a:gd name="connsiteY3" fmla="*/ 45335 h 45334"/>
                <a:gd name="connsiteX4" fmla="*/ 566 w 41809"/>
                <a:gd name="connsiteY4" fmla="*/ 24615 h 45334"/>
                <a:gd name="connsiteX5" fmla="*/ 695 w 41809"/>
                <a:gd name="connsiteY5" fmla="*/ 0 h 45334"/>
                <a:gd name="connsiteX6" fmla="*/ 27921 w 41809"/>
                <a:gd name="connsiteY6" fmla="*/ 4880 h 45334"/>
                <a:gd name="connsiteX7" fmla="*/ 37767 w 41809"/>
                <a:gd name="connsiteY7" fmla="*/ 44778 h 45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09" h="45334">
                  <a:moveTo>
                    <a:pt x="37767" y="44778"/>
                  </a:moveTo>
                  <a:cubicBezTo>
                    <a:pt x="31003" y="36174"/>
                    <a:pt x="25609" y="29281"/>
                    <a:pt x="18974" y="20848"/>
                  </a:cubicBezTo>
                  <a:cubicBezTo>
                    <a:pt x="16834" y="30266"/>
                    <a:pt x="15164" y="37586"/>
                    <a:pt x="13495" y="44949"/>
                  </a:cubicBezTo>
                  <a:cubicBezTo>
                    <a:pt x="11825" y="45078"/>
                    <a:pt x="10155" y="45206"/>
                    <a:pt x="8486" y="45335"/>
                  </a:cubicBezTo>
                  <a:cubicBezTo>
                    <a:pt x="5746" y="38442"/>
                    <a:pt x="1722" y="31764"/>
                    <a:pt x="566" y="24615"/>
                  </a:cubicBezTo>
                  <a:cubicBezTo>
                    <a:pt x="-718" y="16610"/>
                    <a:pt x="566" y="8219"/>
                    <a:pt x="695" y="0"/>
                  </a:cubicBezTo>
                  <a:cubicBezTo>
                    <a:pt x="9899" y="1413"/>
                    <a:pt x="21029" y="128"/>
                    <a:pt x="27921" y="4880"/>
                  </a:cubicBezTo>
                  <a:cubicBezTo>
                    <a:pt x="40464" y="13485"/>
                    <a:pt x="46329" y="26713"/>
                    <a:pt x="37767" y="4477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1" name="Freeform: Shape 240">
              <a:extLst>
                <a:ext uri="{FF2B5EF4-FFF2-40B4-BE49-F238E27FC236}">
                  <a16:creationId xmlns:a16="http://schemas.microsoft.com/office/drawing/2014/main" id="{B7E59154-9554-8DA9-076C-2E210A23FA8E}"/>
                </a:ext>
              </a:extLst>
            </p:cNvPr>
            <p:cNvSpPr/>
            <p:nvPr/>
          </p:nvSpPr>
          <p:spPr>
            <a:xfrm>
              <a:off x="-3618578" y="267256"/>
              <a:ext cx="35102" cy="61901"/>
            </a:xfrm>
            <a:custGeom>
              <a:avLst/>
              <a:gdLst>
                <a:gd name="connsiteX0" fmla="*/ 9310 w 35102"/>
                <a:gd name="connsiteY0" fmla="*/ 728 h 61901"/>
                <a:gd name="connsiteX1" fmla="*/ 34567 w 35102"/>
                <a:gd name="connsiteY1" fmla="*/ 24530 h 61901"/>
                <a:gd name="connsiteX2" fmla="*/ 19370 w 35102"/>
                <a:gd name="connsiteY2" fmla="*/ 61902 h 61901"/>
                <a:gd name="connsiteX3" fmla="*/ 1732 w 35102"/>
                <a:gd name="connsiteY3" fmla="*/ 41653 h 61901"/>
                <a:gd name="connsiteX4" fmla="*/ 1005 w 35102"/>
                <a:gd name="connsiteY4" fmla="*/ 24829 h 61901"/>
                <a:gd name="connsiteX5" fmla="*/ 9866 w 35102"/>
                <a:gd name="connsiteY5" fmla="*/ 0 h 61901"/>
                <a:gd name="connsiteX6" fmla="*/ 9310 w 35102"/>
                <a:gd name="connsiteY6" fmla="*/ 685 h 6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102" h="61901">
                  <a:moveTo>
                    <a:pt x="9310" y="728"/>
                  </a:moveTo>
                  <a:cubicBezTo>
                    <a:pt x="25534" y="-2440"/>
                    <a:pt x="37863" y="8005"/>
                    <a:pt x="34567" y="24530"/>
                  </a:cubicBezTo>
                  <a:cubicBezTo>
                    <a:pt x="32212" y="36259"/>
                    <a:pt x="25577" y="47133"/>
                    <a:pt x="19370" y="61902"/>
                  </a:cubicBezTo>
                  <a:cubicBezTo>
                    <a:pt x="11193" y="52826"/>
                    <a:pt x="4986" y="48032"/>
                    <a:pt x="1732" y="41653"/>
                  </a:cubicBezTo>
                  <a:cubicBezTo>
                    <a:pt x="-622" y="37073"/>
                    <a:pt x="-280" y="30180"/>
                    <a:pt x="1005" y="24829"/>
                  </a:cubicBezTo>
                  <a:cubicBezTo>
                    <a:pt x="3017" y="16310"/>
                    <a:pt x="6827" y="8262"/>
                    <a:pt x="9866" y="0"/>
                  </a:cubicBezTo>
                  <a:cubicBezTo>
                    <a:pt x="9866" y="0"/>
                    <a:pt x="9310" y="685"/>
                    <a:pt x="9310" y="6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2" name="Freeform: Shape 241">
              <a:extLst>
                <a:ext uri="{FF2B5EF4-FFF2-40B4-BE49-F238E27FC236}">
                  <a16:creationId xmlns:a16="http://schemas.microsoft.com/office/drawing/2014/main" id="{6E61A571-E6C8-7C59-10B7-8166D80FCCC3}"/>
                </a:ext>
              </a:extLst>
            </p:cNvPr>
            <p:cNvSpPr/>
            <p:nvPr/>
          </p:nvSpPr>
          <p:spPr>
            <a:xfrm>
              <a:off x="-3593261" y="301246"/>
              <a:ext cx="39022" cy="58263"/>
            </a:xfrm>
            <a:custGeom>
              <a:avLst/>
              <a:gdLst>
                <a:gd name="connsiteX0" fmla="*/ 14858 w 39022"/>
                <a:gd name="connsiteY0" fmla="*/ 58263 h 58263"/>
                <a:gd name="connsiteX1" fmla="*/ 16271 w 39022"/>
                <a:gd name="connsiteY1" fmla="*/ 0 h 58263"/>
                <a:gd name="connsiteX2" fmla="*/ 14858 w 39022"/>
                <a:gd name="connsiteY2" fmla="*/ 58263 h 58263"/>
              </a:gdLst>
              <a:ahLst/>
              <a:cxnLst>
                <a:cxn ang="0">
                  <a:pos x="connsiteX0" y="connsiteY0"/>
                </a:cxn>
                <a:cxn ang="0">
                  <a:pos x="connsiteX1" y="connsiteY1"/>
                </a:cxn>
                <a:cxn ang="0">
                  <a:pos x="connsiteX2" y="connsiteY2"/>
                </a:cxn>
              </a:cxnLst>
              <a:rect l="l" t="t" r="r" b="b"/>
              <a:pathLst>
                <a:path w="39022" h="58263">
                  <a:moveTo>
                    <a:pt x="14858" y="58263"/>
                  </a:moveTo>
                  <a:cubicBezTo>
                    <a:pt x="-16649" y="36730"/>
                    <a:pt x="10920" y="19093"/>
                    <a:pt x="16271" y="0"/>
                  </a:cubicBezTo>
                  <a:cubicBezTo>
                    <a:pt x="46965" y="21490"/>
                    <a:pt x="46708" y="31422"/>
                    <a:pt x="14858" y="5826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3" name="Freeform: Shape 242">
              <a:extLst>
                <a:ext uri="{FF2B5EF4-FFF2-40B4-BE49-F238E27FC236}">
                  <a16:creationId xmlns:a16="http://schemas.microsoft.com/office/drawing/2014/main" id="{67364C21-E09D-417E-248D-53C5B5F6452C}"/>
                </a:ext>
              </a:extLst>
            </p:cNvPr>
            <p:cNvSpPr/>
            <p:nvPr/>
          </p:nvSpPr>
          <p:spPr>
            <a:xfrm>
              <a:off x="-3665948" y="2268148"/>
              <a:ext cx="115669" cy="50814"/>
            </a:xfrm>
            <a:custGeom>
              <a:avLst/>
              <a:gdLst>
                <a:gd name="connsiteX0" fmla="*/ 115670 w 115669"/>
                <a:gd name="connsiteY0" fmla="*/ 0 h 50814"/>
                <a:gd name="connsiteX1" fmla="*/ 0 w 115669"/>
                <a:gd name="connsiteY1" fmla="*/ 50814 h 50814"/>
                <a:gd name="connsiteX2" fmla="*/ 115670 w 115669"/>
                <a:gd name="connsiteY2" fmla="*/ 0 h 50814"/>
              </a:gdLst>
              <a:ahLst/>
              <a:cxnLst>
                <a:cxn ang="0">
                  <a:pos x="connsiteX0" y="connsiteY0"/>
                </a:cxn>
                <a:cxn ang="0">
                  <a:pos x="connsiteX1" y="connsiteY1"/>
                </a:cxn>
                <a:cxn ang="0">
                  <a:pos x="connsiteX2" y="connsiteY2"/>
                </a:cxn>
              </a:cxnLst>
              <a:rect l="l" t="t" r="r" b="b"/>
              <a:pathLst>
                <a:path w="115669" h="50814">
                  <a:moveTo>
                    <a:pt x="115670" y="0"/>
                  </a:moveTo>
                  <a:cubicBezTo>
                    <a:pt x="78555" y="16310"/>
                    <a:pt x="41396" y="32620"/>
                    <a:pt x="0" y="50814"/>
                  </a:cubicBezTo>
                  <a:cubicBezTo>
                    <a:pt x="15968" y="25471"/>
                    <a:pt x="70507" y="985"/>
                    <a:pt x="11567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4" name="Freeform: Shape 243">
              <a:extLst>
                <a:ext uri="{FF2B5EF4-FFF2-40B4-BE49-F238E27FC236}">
                  <a16:creationId xmlns:a16="http://schemas.microsoft.com/office/drawing/2014/main" id="{2AC3AAA7-FFB1-9C1D-E46B-3A780BE63137}"/>
                </a:ext>
              </a:extLst>
            </p:cNvPr>
            <p:cNvSpPr/>
            <p:nvPr/>
          </p:nvSpPr>
          <p:spPr>
            <a:xfrm>
              <a:off x="-5943257" y="1986636"/>
              <a:ext cx="93366" cy="70121"/>
            </a:xfrm>
            <a:custGeom>
              <a:avLst/>
              <a:gdLst>
                <a:gd name="connsiteX0" fmla="*/ 0 w 93366"/>
                <a:gd name="connsiteY0" fmla="*/ 0 h 70121"/>
                <a:gd name="connsiteX1" fmla="*/ 93366 w 93366"/>
                <a:gd name="connsiteY1" fmla="*/ 70121 h 70121"/>
                <a:gd name="connsiteX2" fmla="*/ 0 w 93366"/>
                <a:gd name="connsiteY2" fmla="*/ 0 h 70121"/>
              </a:gdLst>
              <a:ahLst/>
              <a:cxnLst>
                <a:cxn ang="0">
                  <a:pos x="connsiteX0" y="connsiteY0"/>
                </a:cxn>
                <a:cxn ang="0">
                  <a:pos x="connsiteX1" y="connsiteY1"/>
                </a:cxn>
                <a:cxn ang="0">
                  <a:pos x="connsiteX2" y="connsiteY2"/>
                </a:cxn>
              </a:cxnLst>
              <a:rect l="l" t="t" r="r" b="b"/>
              <a:pathLst>
                <a:path w="93366" h="70121">
                  <a:moveTo>
                    <a:pt x="0" y="0"/>
                  </a:moveTo>
                  <a:cubicBezTo>
                    <a:pt x="41097" y="1284"/>
                    <a:pt x="78340" y="29110"/>
                    <a:pt x="93366" y="70121"/>
                  </a:cubicBezTo>
                  <a:cubicBezTo>
                    <a:pt x="63529" y="47689"/>
                    <a:pt x="30608" y="22988"/>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5" name="Freeform: Shape 244">
              <a:extLst>
                <a:ext uri="{FF2B5EF4-FFF2-40B4-BE49-F238E27FC236}">
                  <a16:creationId xmlns:a16="http://schemas.microsoft.com/office/drawing/2014/main" id="{89DAF195-E91D-D3B2-F94E-D875598B876A}"/>
                </a:ext>
              </a:extLst>
            </p:cNvPr>
            <p:cNvSpPr/>
            <p:nvPr/>
          </p:nvSpPr>
          <p:spPr>
            <a:xfrm>
              <a:off x="-6397375" y="1433256"/>
              <a:ext cx="67870" cy="52258"/>
            </a:xfrm>
            <a:custGeom>
              <a:avLst/>
              <a:gdLst>
                <a:gd name="connsiteX0" fmla="*/ 0 w 67870"/>
                <a:gd name="connsiteY0" fmla="*/ 22592 h 52258"/>
                <a:gd name="connsiteX1" fmla="*/ 37458 w 67870"/>
                <a:gd name="connsiteY1" fmla="*/ 1316 h 52258"/>
                <a:gd name="connsiteX2" fmla="*/ 67253 w 67870"/>
                <a:gd name="connsiteY2" fmla="*/ 25032 h 52258"/>
                <a:gd name="connsiteX3" fmla="*/ 58777 w 67870"/>
                <a:gd name="connsiteY3" fmla="*/ 52258 h 52258"/>
                <a:gd name="connsiteX4" fmla="*/ 43 w 67870"/>
                <a:gd name="connsiteY4" fmla="*/ 22592 h 52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70" h="52258">
                  <a:moveTo>
                    <a:pt x="0" y="22592"/>
                  </a:moveTo>
                  <a:cubicBezTo>
                    <a:pt x="8562" y="4184"/>
                    <a:pt x="22389" y="-3265"/>
                    <a:pt x="37458" y="1316"/>
                  </a:cubicBezTo>
                  <a:cubicBezTo>
                    <a:pt x="48931" y="4826"/>
                    <a:pt x="59590" y="15143"/>
                    <a:pt x="67253" y="25032"/>
                  </a:cubicBezTo>
                  <a:cubicBezTo>
                    <a:pt x="69993" y="28585"/>
                    <a:pt x="62972" y="39758"/>
                    <a:pt x="58777" y="52258"/>
                  </a:cubicBezTo>
                  <a:cubicBezTo>
                    <a:pt x="43066" y="14886"/>
                    <a:pt x="40198" y="13602"/>
                    <a:pt x="43" y="225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6" name="Freeform: Shape 245">
              <a:extLst>
                <a:ext uri="{FF2B5EF4-FFF2-40B4-BE49-F238E27FC236}">
                  <a16:creationId xmlns:a16="http://schemas.microsoft.com/office/drawing/2014/main" id="{24CAFA2D-175B-48E6-A28C-A584F15F2DD3}"/>
                </a:ext>
              </a:extLst>
            </p:cNvPr>
            <p:cNvSpPr/>
            <p:nvPr/>
          </p:nvSpPr>
          <p:spPr>
            <a:xfrm>
              <a:off x="-5900277" y="576164"/>
              <a:ext cx="77174" cy="57707"/>
            </a:xfrm>
            <a:custGeom>
              <a:avLst/>
              <a:gdLst>
                <a:gd name="connsiteX0" fmla="*/ 728 w 77174"/>
                <a:gd name="connsiteY0" fmla="*/ 5738 h 57707"/>
                <a:gd name="connsiteX1" fmla="*/ 2868 w 77174"/>
                <a:gd name="connsiteY1" fmla="*/ 1 h 57707"/>
                <a:gd name="connsiteX2" fmla="*/ 55052 w 77174"/>
                <a:gd name="connsiteY2" fmla="*/ 9847 h 57707"/>
                <a:gd name="connsiteX3" fmla="*/ 77013 w 77174"/>
                <a:gd name="connsiteY3" fmla="*/ 57708 h 57707"/>
                <a:gd name="connsiteX4" fmla="*/ 43451 w 77174"/>
                <a:gd name="connsiteY4" fmla="*/ 21277 h 57707"/>
                <a:gd name="connsiteX5" fmla="*/ 0 w 77174"/>
                <a:gd name="connsiteY5" fmla="*/ 5053 h 57707"/>
                <a:gd name="connsiteX6" fmla="*/ 685 w 77174"/>
                <a:gd name="connsiteY6" fmla="*/ 5781 h 57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74" h="57707">
                  <a:moveTo>
                    <a:pt x="728" y="5738"/>
                  </a:moveTo>
                  <a:cubicBezTo>
                    <a:pt x="1455" y="3726"/>
                    <a:pt x="2483" y="-84"/>
                    <a:pt x="2868" y="1"/>
                  </a:cubicBezTo>
                  <a:cubicBezTo>
                    <a:pt x="20420" y="2784"/>
                    <a:pt x="39170" y="2998"/>
                    <a:pt x="55052" y="9847"/>
                  </a:cubicBezTo>
                  <a:cubicBezTo>
                    <a:pt x="71020" y="16740"/>
                    <a:pt x="78383" y="33050"/>
                    <a:pt x="77013" y="57708"/>
                  </a:cubicBezTo>
                  <a:cubicBezTo>
                    <a:pt x="63614" y="42682"/>
                    <a:pt x="55438" y="29112"/>
                    <a:pt x="43451" y="21277"/>
                  </a:cubicBezTo>
                  <a:cubicBezTo>
                    <a:pt x="30865" y="13015"/>
                    <a:pt x="14641" y="10233"/>
                    <a:pt x="0" y="5053"/>
                  </a:cubicBezTo>
                  <a:cubicBezTo>
                    <a:pt x="0" y="5053"/>
                    <a:pt x="685" y="5781"/>
                    <a:pt x="685" y="578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7" name="Freeform: Shape 246">
              <a:extLst>
                <a:ext uri="{FF2B5EF4-FFF2-40B4-BE49-F238E27FC236}">
                  <a16:creationId xmlns:a16="http://schemas.microsoft.com/office/drawing/2014/main" id="{DB0DA7AE-9ACC-20EE-BB97-D082F63C2F5B}"/>
                </a:ext>
              </a:extLst>
            </p:cNvPr>
            <p:cNvSpPr/>
            <p:nvPr/>
          </p:nvSpPr>
          <p:spPr>
            <a:xfrm>
              <a:off x="-5954259" y="994195"/>
              <a:ext cx="37554" cy="63785"/>
            </a:xfrm>
            <a:custGeom>
              <a:avLst/>
              <a:gdLst>
                <a:gd name="connsiteX0" fmla="*/ 25771 w 37554"/>
                <a:gd name="connsiteY0" fmla="*/ 34119 h 63785"/>
                <a:gd name="connsiteX1" fmla="*/ 3425 w 37554"/>
                <a:gd name="connsiteY1" fmla="*/ 63785 h 63785"/>
                <a:gd name="connsiteX2" fmla="*/ 0 w 37554"/>
                <a:gd name="connsiteY2" fmla="*/ 61217 h 63785"/>
                <a:gd name="connsiteX3" fmla="*/ 18151 w 37554"/>
                <a:gd name="connsiteY3" fmla="*/ 0 h 63785"/>
                <a:gd name="connsiteX4" fmla="*/ 25771 w 37554"/>
                <a:gd name="connsiteY4" fmla="*/ 63015 h 63785"/>
                <a:gd name="connsiteX5" fmla="*/ 25771 w 37554"/>
                <a:gd name="connsiteY5" fmla="*/ 34119 h 6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54" h="63785">
                  <a:moveTo>
                    <a:pt x="25771" y="34119"/>
                  </a:moveTo>
                  <a:cubicBezTo>
                    <a:pt x="17209" y="45463"/>
                    <a:pt x="10317" y="54624"/>
                    <a:pt x="3425" y="63785"/>
                  </a:cubicBezTo>
                  <a:cubicBezTo>
                    <a:pt x="2269" y="62929"/>
                    <a:pt x="1156" y="62073"/>
                    <a:pt x="0" y="61217"/>
                  </a:cubicBezTo>
                  <a:cubicBezTo>
                    <a:pt x="6036" y="40797"/>
                    <a:pt x="12115" y="20377"/>
                    <a:pt x="18151" y="0"/>
                  </a:cubicBezTo>
                  <a:cubicBezTo>
                    <a:pt x="40155" y="12800"/>
                    <a:pt x="44479" y="40883"/>
                    <a:pt x="25771" y="63015"/>
                  </a:cubicBezTo>
                  <a:lnTo>
                    <a:pt x="25771" y="34119"/>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8" name="Freeform: Shape 247">
              <a:extLst>
                <a:ext uri="{FF2B5EF4-FFF2-40B4-BE49-F238E27FC236}">
                  <a16:creationId xmlns:a16="http://schemas.microsoft.com/office/drawing/2014/main" id="{4B4B0545-E87F-FF8A-4ED8-CDF6E5E9B92D}"/>
                </a:ext>
              </a:extLst>
            </p:cNvPr>
            <p:cNvSpPr/>
            <p:nvPr/>
          </p:nvSpPr>
          <p:spPr>
            <a:xfrm>
              <a:off x="-5229931" y="292504"/>
              <a:ext cx="64427" cy="65335"/>
            </a:xfrm>
            <a:custGeom>
              <a:avLst/>
              <a:gdLst>
                <a:gd name="connsiteX0" fmla="*/ 64427 w 64427"/>
                <a:gd name="connsiteY0" fmla="*/ 65335 h 65335"/>
                <a:gd name="connsiteX1" fmla="*/ 0 w 64427"/>
                <a:gd name="connsiteY1" fmla="*/ 94 h 65335"/>
                <a:gd name="connsiteX2" fmla="*/ 64427 w 64427"/>
                <a:gd name="connsiteY2" fmla="*/ 65335 h 65335"/>
              </a:gdLst>
              <a:ahLst/>
              <a:cxnLst>
                <a:cxn ang="0">
                  <a:pos x="connsiteX0" y="connsiteY0"/>
                </a:cxn>
                <a:cxn ang="0">
                  <a:pos x="connsiteX1" y="connsiteY1"/>
                </a:cxn>
                <a:cxn ang="0">
                  <a:pos x="connsiteX2" y="connsiteY2"/>
                </a:cxn>
              </a:cxnLst>
              <a:rect l="l" t="t" r="r" b="b"/>
              <a:pathLst>
                <a:path w="64427" h="65335">
                  <a:moveTo>
                    <a:pt x="64427" y="65335"/>
                  </a:moveTo>
                  <a:cubicBezTo>
                    <a:pt x="42809" y="43417"/>
                    <a:pt x="21148" y="21542"/>
                    <a:pt x="0" y="94"/>
                  </a:cubicBezTo>
                  <a:cubicBezTo>
                    <a:pt x="22946" y="-1960"/>
                    <a:pt x="54838" y="29804"/>
                    <a:pt x="64427" y="6533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49" name="Freeform: Shape 248">
              <a:extLst>
                <a:ext uri="{FF2B5EF4-FFF2-40B4-BE49-F238E27FC236}">
                  <a16:creationId xmlns:a16="http://schemas.microsoft.com/office/drawing/2014/main" id="{34B2C86D-7AF0-5F62-2714-2801B586518F}"/>
                </a:ext>
              </a:extLst>
            </p:cNvPr>
            <p:cNvSpPr/>
            <p:nvPr/>
          </p:nvSpPr>
          <p:spPr>
            <a:xfrm>
              <a:off x="-3593900" y="952457"/>
              <a:ext cx="62121" cy="30924"/>
            </a:xfrm>
            <a:custGeom>
              <a:avLst/>
              <a:gdLst>
                <a:gd name="connsiteX0" fmla="*/ 41653 w 62121"/>
                <a:gd name="connsiteY0" fmla="*/ 4581 h 30924"/>
                <a:gd name="connsiteX1" fmla="*/ 61859 w 62121"/>
                <a:gd name="connsiteY1" fmla="*/ 0 h 30924"/>
                <a:gd name="connsiteX2" fmla="*/ 0 w 62121"/>
                <a:gd name="connsiteY2" fmla="*/ 20420 h 30924"/>
                <a:gd name="connsiteX3" fmla="*/ 9546 w 62121"/>
                <a:gd name="connsiteY3" fmla="*/ 10188 h 30924"/>
                <a:gd name="connsiteX4" fmla="*/ 22346 w 62121"/>
                <a:gd name="connsiteY4" fmla="*/ 1541 h 30924"/>
                <a:gd name="connsiteX5" fmla="*/ 41696 w 62121"/>
                <a:gd name="connsiteY5" fmla="*/ 4623 h 3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21" h="30924">
                  <a:moveTo>
                    <a:pt x="41653" y="4581"/>
                  </a:moveTo>
                  <a:cubicBezTo>
                    <a:pt x="48289" y="3082"/>
                    <a:pt x="54967" y="1541"/>
                    <a:pt x="61859" y="0"/>
                  </a:cubicBezTo>
                  <a:cubicBezTo>
                    <a:pt x="64556" y="33305"/>
                    <a:pt x="46662" y="39042"/>
                    <a:pt x="0" y="20420"/>
                  </a:cubicBezTo>
                  <a:cubicBezTo>
                    <a:pt x="3510" y="16653"/>
                    <a:pt x="6507" y="13442"/>
                    <a:pt x="9546" y="10188"/>
                  </a:cubicBezTo>
                  <a:cubicBezTo>
                    <a:pt x="13827" y="7320"/>
                    <a:pt x="18066" y="4409"/>
                    <a:pt x="22346" y="1541"/>
                  </a:cubicBezTo>
                  <a:cubicBezTo>
                    <a:pt x="28810" y="2569"/>
                    <a:pt x="35232" y="3596"/>
                    <a:pt x="41696" y="462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0" name="Freeform: Shape 249">
              <a:extLst>
                <a:ext uri="{FF2B5EF4-FFF2-40B4-BE49-F238E27FC236}">
                  <a16:creationId xmlns:a16="http://schemas.microsoft.com/office/drawing/2014/main" id="{96E1A099-5E37-C415-B109-43DF5C89DAC4}"/>
                </a:ext>
              </a:extLst>
            </p:cNvPr>
            <p:cNvSpPr/>
            <p:nvPr/>
          </p:nvSpPr>
          <p:spPr>
            <a:xfrm>
              <a:off x="-6072155" y="1085721"/>
              <a:ext cx="90198" cy="36153"/>
            </a:xfrm>
            <a:custGeom>
              <a:avLst/>
              <a:gdLst>
                <a:gd name="connsiteX0" fmla="*/ 90199 w 90198"/>
                <a:gd name="connsiteY0" fmla="*/ 0 h 36153"/>
                <a:gd name="connsiteX1" fmla="*/ 49316 w 90198"/>
                <a:gd name="connsiteY1" fmla="*/ 35917 h 36153"/>
                <a:gd name="connsiteX2" fmla="*/ 0 w 90198"/>
                <a:gd name="connsiteY2" fmla="*/ 8733 h 36153"/>
                <a:gd name="connsiteX3" fmla="*/ 90199 w 90198"/>
                <a:gd name="connsiteY3" fmla="*/ 0 h 36153"/>
              </a:gdLst>
              <a:ahLst/>
              <a:cxnLst>
                <a:cxn ang="0">
                  <a:pos x="connsiteX0" y="connsiteY0"/>
                </a:cxn>
                <a:cxn ang="0">
                  <a:pos x="connsiteX1" y="connsiteY1"/>
                </a:cxn>
                <a:cxn ang="0">
                  <a:pos x="connsiteX2" y="connsiteY2"/>
                </a:cxn>
                <a:cxn ang="0">
                  <a:pos x="connsiteX3" y="connsiteY3"/>
                </a:cxn>
              </a:cxnLst>
              <a:rect l="l" t="t" r="r" b="b"/>
              <a:pathLst>
                <a:path w="90198" h="36153">
                  <a:moveTo>
                    <a:pt x="90199" y="0"/>
                  </a:moveTo>
                  <a:cubicBezTo>
                    <a:pt x="82365" y="19478"/>
                    <a:pt x="70464" y="34247"/>
                    <a:pt x="49316" y="35917"/>
                  </a:cubicBezTo>
                  <a:cubicBezTo>
                    <a:pt x="30180" y="37415"/>
                    <a:pt x="12928" y="32192"/>
                    <a:pt x="0" y="8733"/>
                  </a:cubicBezTo>
                  <a:cubicBezTo>
                    <a:pt x="34632" y="25300"/>
                    <a:pt x="63614" y="23117"/>
                    <a:pt x="9019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1" name="Freeform: Shape 250">
              <a:extLst>
                <a:ext uri="{FF2B5EF4-FFF2-40B4-BE49-F238E27FC236}">
                  <a16:creationId xmlns:a16="http://schemas.microsoft.com/office/drawing/2014/main" id="{3D8DF250-65CB-172A-A330-7FD4D4584374}"/>
                </a:ext>
              </a:extLst>
            </p:cNvPr>
            <p:cNvSpPr/>
            <p:nvPr/>
          </p:nvSpPr>
          <p:spPr>
            <a:xfrm>
              <a:off x="-4220196" y="224101"/>
              <a:ext cx="65112" cy="72779"/>
            </a:xfrm>
            <a:custGeom>
              <a:avLst/>
              <a:gdLst>
                <a:gd name="connsiteX0" fmla="*/ 0 w 65112"/>
                <a:gd name="connsiteY0" fmla="*/ 4 h 72779"/>
                <a:gd name="connsiteX1" fmla="*/ 65113 w 65112"/>
                <a:gd name="connsiteY1" fmla="*/ 72779 h 72779"/>
                <a:gd name="connsiteX2" fmla="*/ 0 w 65112"/>
                <a:gd name="connsiteY2" fmla="*/ 4 h 72779"/>
              </a:gdLst>
              <a:ahLst/>
              <a:cxnLst>
                <a:cxn ang="0">
                  <a:pos x="connsiteX0" y="connsiteY0"/>
                </a:cxn>
                <a:cxn ang="0">
                  <a:pos x="connsiteX1" y="connsiteY1"/>
                </a:cxn>
                <a:cxn ang="0">
                  <a:pos x="connsiteX2" y="connsiteY2"/>
                </a:cxn>
              </a:cxnLst>
              <a:rect l="l" t="t" r="r" b="b"/>
              <a:pathLst>
                <a:path w="65112" h="72779">
                  <a:moveTo>
                    <a:pt x="0" y="4"/>
                  </a:moveTo>
                  <a:cubicBezTo>
                    <a:pt x="32834" y="-381"/>
                    <a:pt x="58606" y="26888"/>
                    <a:pt x="65113" y="72779"/>
                  </a:cubicBezTo>
                  <a:cubicBezTo>
                    <a:pt x="43109" y="48207"/>
                    <a:pt x="20719" y="23121"/>
                    <a:pt x="0" y="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2" name="Freeform: Shape 251">
              <a:extLst>
                <a:ext uri="{FF2B5EF4-FFF2-40B4-BE49-F238E27FC236}">
                  <a16:creationId xmlns:a16="http://schemas.microsoft.com/office/drawing/2014/main" id="{3F77173B-70DC-A809-2C53-2CE558BE4D94}"/>
                </a:ext>
              </a:extLst>
            </p:cNvPr>
            <p:cNvSpPr/>
            <p:nvPr/>
          </p:nvSpPr>
          <p:spPr>
            <a:xfrm>
              <a:off x="-4825215" y="75472"/>
              <a:ext cx="45463" cy="85361"/>
            </a:xfrm>
            <a:custGeom>
              <a:avLst/>
              <a:gdLst>
                <a:gd name="connsiteX0" fmla="*/ 0 w 45463"/>
                <a:gd name="connsiteY0" fmla="*/ 82835 h 85361"/>
                <a:gd name="connsiteX1" fmla="*/ 17295 w 45463"/>
                <a:gd name="connsiteY1" fmla="*/ 29067 h 85361"/>
                <a:gd name="connsiteX2" fmla="*/ 30951 w 45463"/>
                <a:gd name="connsiteY2" fmla="*/ 2911 h 85361"/>
                <a:gd name="connsiteX3" fmla="*/ 45463 w 45463"/>
                <a:gd name="connsiteY3" fmla="*/ 0 h 85361"/>
                <a:gd name="connsiteX4" fmla="*/ 43580 w 45463"/>
                <a:gd name="connsiteY4" fmla="*/ 13356 h 85361"/>
                <a:gd name="connsiteX5" fmla="*/ 25343 w 45463"/>
                <a:gd name="connsiteY5" fmla="*/ 55095 h 85361"/>
                <a:gd name="connsiteX6" fmla="*/ 2226 w 45463"/>
                <a:gd name="connsiteY6" fmla="*/ 85361 h 85361"/>
                <a:gd name="connsiteX7" fmla="*/ 0 w 45463"/>
                <a:gd name="connsiteY7" fmla="*/ 82835 h 8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63" h="85361">
                  <a:moveTo>
                    <a:pt x="0" y="82835"/>
                  </a:moveTo>
                  <a:cubicBezTo>
                    <a:pt x="5694" y="64898"/>
                    <a:pt x="10916" y="46747"/>
                    <a:pt x="17295" y="29067"/>
                  </a:cubicBezTo>
                  <a:cubicBezTo>
                    <a:pt x="20634" y="19863"/>
                    <a:pt x="25129" y="10745"/>
                    <a:pt x="30951" y="2911"/>
                  </a:cubicBezTo>
                  <a:cubicBezTo>
                    <a:pt x="33134" y="-43"/>
                    <a:pt x="40497" y="856"/>
                    <a:pt x="45463" y="0"/>
                  </a:cubicBezTo>
                  <a:cubicBezTo>
                    <a:pt x="44907" y="4495"/>
                    <a:pt x="45206" y="9290"/>
                    <a:pt x="43580" y="13356"/>
                  </a:cubicBezTo>
                  <a:cubicBezTo>
                    <a:pt x="37972" y="27483"/>
                    <a:pt x="32792" y="41953"/>
                    <a:pt x="25343" y="55095"/>
                  </a:cubicBezTo>
                  <a:cubicBezTo>
                    <a:pt x="19136" y="66054"/>
                    <a:pt x="10017" y="75344"/>
                    <a:pt x="2226" y="85361"/>
                  </a:cubicBezTo>
                  <a:cubicBezTo>
                    <a:pt x="1498" y="84505"/>
                    <a:pt x="728" y="83692"/>
                    <a:pt x="0" y="8283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3" name="Freeform: Shape 252">
              <a:extLst>
                <a:ext uri="{FF2B5EF4-FFF2-40B4-BE49-F238E27FC236}">
                  <a16:creationId xmlns:a16="http://schemas.microsoft.com/office/drawing/2014/main" id="{D358CF28-A1BC-CD13-665E-1B16F7BCEDBA}"/>
                </a:ext>
              </a:extLst>
            </p:cNvPr>
            <p:cNvSpPr/>
            <p:nvPr/>
          </p:nvSpPr>
          <p:spPr>
            <a:xfrm>
              <a:off x="-3642204" y="235881"/>
              <a:ext cx="33972" cy="52865"/>
            </a:xfrm>
            <a:custGeom>
              <a:avLst/>
              <a:gdLst>
                <a:gd name="connsiteX0" fmla="*/ 33450 w 33972"/>
                <a:gd name="connsiteY0" fmla="*/ 31418 h 52865"/>
                <a:gd name="connsiteX1" fmla="*/ 14314 w 33972"/>
                <a:gd name="connsiteY1" fmla="*/ 52866 h 52865"/>
                <a:gd name="connsiteX2" fmla="*/ 7892 w 33972"/>
                <a:gd name="connsiteY2" fmla="*/ 5219 h 52865"/>
                <a:gd name="connsiteX3" fmla="*/ 19708 w 33972"/>
                <a:gd name="connsiteY3" fmla="*/ 296 h 52865"/>
                <a:gd name="connsiteX4" fmla="*/ 32850 w 33972"/>
                <a:gd name="connsiteY4" fmla="*/ 32103 h 52865"/>
                <a:gd name="connsiteX5" fmla="*/ 33450 w 33972"/>
                <a:gd name="connsiteY5" fmla="*/ 31375 h 5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972" h="52865">
                  <a:moveTo>
                    <a:pt x="33450" y="31418"/>
                  </a:moveTo>
                  <a:cubicBezTo>
                    <a:pt x="27071" y="38567"/>
                    <a:pt x="20692" y="45716"/>
                    <a:pt x="14314" y="52866"/>
                  </a:cubicBezTo>
                  <a:cubicBezTo>
                    <a:pt x="-2681" y="37240"/>
                    <a:pt x="-4180" y="21615"/>
                    <a:pt x="7892" y="5219"/>
                  </a:cubicBezTo>
                  <a:cubicBezTo>
                    <a:pt x="10161" y="2137"/>
                    <a:pt x="17054" y="-988"/>
                    <a:pt x="19708" y="296"/>
                  </a:cubicBezTo>
                  <a:cubicBezTo>
                    <a:pt x="33021" y="6717"/>
                    <a:pt x="35932" y="18447"/>
                    <a:pt x="32850" y="32103"/>
                  </a:cubicBezTo>
                  <a:cubicBezTo>
                    <a:pt x="32893" y="32060"/>
                    <a:pt x="33450" y="31375"/>
                    <a:pt x="33450" y="3137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4" name="Freeform: Shape 253">
              <a:extLst>
                <a:ext uri="{FF2B5EF4-FFF2-40B4-BE49-F238E27FC236}">
                  <a16:creationId xmlns:a16="http://schemas.microsoft.com/office/drawing/2014/main" id="{CEB2B04B-5D93-7183-4D9D-84F6C3B14D3C}"/>
                </a:ext>
              </a:extLst>
            </p:cNvPr>
            <p:cNvSpPr/>
            <p:nvPr/>
          </p:nvSpPr>
          <p:spPr>
            <a:xfrm>
              <a:off x="-3482982" y="439710"/>
              <a:ext cx="38562" cy="47383"/>
            </a:xfrm>
            <a:custGeom>
              <a:avLst/>
              <a:gdLst>
                <a:gd name="connsiteX0" fmla="*/ 0 w 38562"/>
                <a:gd name="connsiteY0" fmla="*/ 42704 h 47383"/>
                <a:gd name="connsiteX1" fmla="*/ 11772 w 38562"/>
                <a:gd name="connsiteY1" fmla="*/ 14792 h 47383"/>
                <a:gd name="connsiteX2" fmla="*/ 30565 w 38562"/>
                <a:gd name="connsiteY2" fmla="*/ 2891 h 47383"/>
                <a:gd name="connsiteX3" fmla="*/ 37500 w 38562"/>
                <a:gd name="connsiteY3" fmla="*/ 29518 h 47383"/>
                <a:gd name="connsiteX4" fmla="*/ 0 w 38562"/>
                <a:gd name="connsiteY4" fmla="*/ 42704 h 47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62" h="47383">
                  <a:moveTo>
                    <a:pt x="0" y="42704"/>
                  </a:moveTo>
                  <a:cubicBezTo>
                    <a:pt x="4238" y="32729"/>
                    <a:pt x="8134" y="23825"/>
                    <a:pt x="11772" y="14792"/>
                  </a:cubicBezTo>
                  <a:cubicBezTo>
                    <a:pt x="15325" y="5931"/>
                    <a:pt x="20120" y="-5414"/>
                    <a:pt x="30565" y="2891"/>
                  </a:cubicBezTo>
                  <a:cubicBezTo>
                    <a:pt x="36559" y="7686"/>
                    <a:pt x="40583" y="22712"/>
                    <a:pt x="37500" y="29518"/>
                  </a:cubicBezTo>
                  <a:cubicBezTo>
                    <a:pt x="31636" y="42532"/>
                    <a:pt x="20548" y="54176"/>
                    <a:pt x="0" y="4270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5" name="Freeform: Shape 254">
              <a:extLst>
                <a:ext uri="{FF2B5EF4-FFF2-40B4-BE49-F238E27FC236}">
                  <a16:creationId xmlns:a16="http://schemas.microsoft.com/office/drawing/2014/main" id="{4916226B-5375-B7D3-28A7-16AED1306CC3}"/>
                </a:ext>
              </a:extLst>
            </p:cNvPr>
            <p:cNvSpPr/>
            <p:nvPr/>
          </p:nvSpPr>
          <p:spPr>
            <a:xfrm>
              <a:off x="-5761662" y="980753"/>
              <a:ext cx="92467" cy="27782"/>
            </a:xfrm>
            <a:custGeom>
              <a:avLst/>
              <a:gdLst>
                <a:gd name="connsiteX0" fmla="*/ 92425 w 92467"/>
                <a:gd name="connsiteY0" fmla="*/ 13142 h 27782"/>
                <a:gd name="connsiteX1" fmla="*/ 1926 w 92467"/>
                <a:gd name="connsiteY1" fmla="*/ 27783 h 27782"/>
                <a:gd name="connsiteX2" fmla="*/ 0 w 92467"/>
                <a:gd name="connsiteY2" fmla="*/ 16653 h 27782"/>
                <a:gd name="connsiteX3" fmla="*/ 90455 w 92467"/>
                <a:gd name="connsiteY3" fmla="*/ 0 h 27782"/>
                <a:gd name="connsiteX4" fmla="*/ 92467 w 92467"/>
                <a:gd name="connsiteY4" fmla="*/ 13142 h 27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67" h="27782">
                  <a:moveTo>
                    <a:pt x="92425" y="13142"/>
                  </a:moveTo>
                  <a:cubicBezTo>
                    <a:pt x="62244" y="18023"/>
                    <a:pt x="32107" y="22903"/>
                    <a:pt x="1926" y="27783"/>
                  </a:cubicBezTo>
                  <a:cubicBezTo>
                    <a:pt x="1284" y="24059"/>
                    <a:pt x="642" y="20377"/>
                    <a:pt x="0" y="16653"/>
                  </a:cubicBezTo>
                  <a:cubicBezTo>
                    <a:pt x="30138" y="11088"/>
                    <a:pt x="60318" y="5565"/>
                    <a:pt x="90455" y="0"/>
                  </a:cubicBezTo>
                  <a:cubicBezTo>
                    <a:pt x="91140" y="4366"/>
                    <a:pt x="91782" y="8776"/>
                    <a:pt x="92467" y="1314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6" name="Freeform: Shape 255">
              <a:extLst>
                <a:ext uri="{FF2B5EF4-FFF2-40B4-BE49-F238E27FC236}">
                  <a16:creationId xmlns:a16="http://schemas.microsoft.com/office/drawing/2014/main" id="{D9A77E57-0B93-A609-1D04-F3A4841945FE}"/>
                </a:ext>
              </a:extLst>
            </p:cNvPr>
            <p:cNvSpPr/>
            <p:nvPr/>
          </p:nvSpPr>
          <p:spPr>
            <a:xfrm>
              <a:off x="-5856955" y="563748"/>
              <a:ext cx="54934" cy="61562"/>
            </a:xfrm>
            <a:custGeom>
              <a:avLst/>
              <a:gdLst>
                <a:gd name="connsiteX0" fmla="*/ 54539 w 54934"/>
                <a:gd name="connsiteY0" fmla="*/ 61562 h 61562"/>
                <a:gd name="connsiteX1" fmla="*/ 0 w 54934"/>
                <a:gd name="connsiteY1" fmla="*/ 1929 h 61562"/>
                <a:gd name="connsiteX2" fmla="*/ 54539 w 54934"/>
                <a:gd name="connsiteY2" fmla="*/ 61562 h 61562"/>
              </a:gdLst>
              <a:ahLst/>
              <a:cxnLst>
                <a:cxn ang="0">
                  <a:pos x="connsiteX0" y="connsiteY0"/>
                </a:cxn>
                <a:cxn ang="0">
                  <a:pos x="connsiteX1" y="connsiteY1"/>
                </a:cxn>
                <a:cxn ang="0">
                  <a:pos x="connsiteX2" y="connsiteY2"/>
                </a:cxn>
              </a:cxnLst>
              <a:rect l="l" t="t" r="r" b="b"/>
              <a:pathLst>
                <a:path w="54934" h="61562">
                  <a:moveTo>
                    <a:pt x="54539" y="61562"/>
                  </a:moveTo>
                  <a:cubicBezTo>
                    <a:pt x="35831" y="41142"/>
                    <a:pt x="17295" y="20808"/>
                    <a:pt x="0" y="1929"/>
                  </a:cubicBezTo>
                  <a:cubicBezTo>
                    <a:pt x="27612" y="-8216"/>
                    <a:pt x="58820" y="23120"/>
                    <a:pt x="54539" y="6156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7" name="Freeform: Shape 256">
              <a:extLst>
                <a:ext uri="{FF2B5EF4-FFF2-40B4-BE49-F238E27FC236}">
                  <a16:creationId xmlns:a16="http://schemas.microsoft.com/office/drawing/2014/main" id="{E7402C27-46EB-A19C-B549-A2F9CC4A267A}"/>
                </a:ext>
              </a:extLst>
            </p:cNvPr>
            <p:cNvSpPr/>
            <p:nvPr/>
          </p:nvSpPr>
          <p:spPr>
            <a:xfrm>
              <a:off x="-3396551" y="1006139"/>
              <a:ext cx="55779" cy="28973"/>
            </a:xfrm>
            <a:custGeom>
              <a:avLst/>
              <a:gdLst>
                <a:gd name="connsiteX0" fmla="*/ 17937 w 55779"/>
                <a:gd name="connsiteY0" fmla="*/ 2825 h 28973"/>
                <a:gd name="connsiteX1" fmla="*/ 47475 w 55779"/>
                <a:gd name="connsiteY1" fmla="*/ 0 h 28973"/>
                <a:gd name="connsiteX2" fmla="*/ 55780 w 55779"/>
                <a:gd name="connsiteY2" fmla="*/ 20206 h 28973"/>
                <a:gd name="connsiteX3" fmla="*/ 44264 w 55779"/>
                <a:gd name="connsiteY3" fmla="*/ 28939 h 28973"/>
                <a:gd name="connsiteX4" fmla="*/ 0 w 55779"/>
                <a:gd name="connsiteY4" fmla="*/ 17252 h 28973"/>
                <a:gd name="connsiteX5" fmla="*/ 17980 w 55779"/>
                <a:gd name="connsiteY5" fmla="*/ 2868 h 2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79" h="28973">
                  <a:moveTo>
                    <a:pt x="17937" y="2825"/>
                  </a:moveTo>
                  <a:cubicBezTo>
                    <a:pt x="27783" y="1884"/>
                    <a:pt x="37629" y="942"/>
                    <a:pt x="47475" y="0"/>
                  </a:cubicBezTo>
                  <a:cubicBezTo>
                    <a:pt x="50258" y="6721"/>
                    <a:pt x="52997" y="13485"/>
                    <a:pt x="55780" y="20206"/>
                  </a:cubicBezTo>
                  <a:cubicBezTo>
                    <a:pt x="51884" y="23288"/>
                    <a:pt x="47475" y="29495"/>
                    <a:pt x="44264" y="28939"/>
                  </a:cubicBezTo>
                  <a:cubicBezTo>
                    <a:pt x="30651" y="26499"/>
                    <a:pt x="17380" y="22047"/>
                    <a:pt x="0" y="17252"/>
                  </a:cubicBezTo>
                  <a:cubicBezTo>
                    <a:pt x="8091" y="10788"/>
                    <a:pt x="13014" y="6849"/>
                    <a:pt x="17980" y="286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8" name="Freeform: Shape 257">
              <a:extLst>
                <a:ext uri="{FF2B5EF4-FFF2-40B4-BE49-F238E27FC236}">
                  <a16:creationId xmlns:a16="http://schemas.microsoft.com/office/drawing/2014/main" id="{E7ACEEA8-9F47-5B70-0DD8-EF7619B0A7E1}"/>
                </a:ext>
              </a:extLst>
            </p:cNvPr>
            <p:cNvSpPr/>
            <p:nvPr/>
          </p:nvSpPr>
          <p:spPr>
            <a:xfrm>
              <a:off x="-5535963" y="1191245"/>
              <a:ext cx="45624" cy="50317"/>
            </a:xfrm>
            <a:custGeom>
              <a:avLst/>
              <a:gdLst>
                <a:gd name="connsiteX0" fmla="*/ 8552 w 45624"/>
                <a:gd name="connsiteY0" fmla="*/ 43 h 50317"/>
                <a:gd name="connsiteX1" fmla="*/ 45625 w 45624"/>
                <a:gd name="connsiteY1" fmla="*/ 47475 h 50317"/>
                <a:gd name="connsiteX2" fmla="*/ 6669 w 45624"/>
                <a:gd name="connsiteY2" fmla="*/ 36859 h 50317"/>
                <a:gd name="connsiteX3" fmla="*/ 8552 w 45624"/>
                <a:gd name="connsiteY3" fmla="*/ 0 h 50317"/>
              </a:gdLst>
              <a:ahLst/>
              <a:cxnLst>
                <a:cxn ang="0">
                  <a:pos x="connsiteX0" y="connsiteY0"/>
                </a:cxn>
                <a:cxn ang="0">
                  <a:pos x="connsiteX1" y="connsiteY1"/>
                </a:cxn>
                <a:cxn ang="0">
                  <a:pos x="connsiteX2" y="connsiteY2"/>
                </a:cxn>
                <a:cxn ang="0">
                  <a:pos x="connsiteX3" y="connsiteY3"/>
                </a:cxn>
              </a:cxnLst>
              <a:rect l="l" t="t" r="r" b="b"/>
              <a:pathLst>
                <a:path w="45624" h="50317">
                  <a:moveTo>
                    <a:pt x="8552" y="43"/>
                  </a:moveTo>
                  <a:cubicBezTo>
                    <a:pt x="21523" y="16610"/>
                    <a:pt x="33253" y="31636"/>
                    <a:pt x="45625" y="47475"/>
                  </a:cubicBezTo>
                  <a:cubicBezTo>
                    <a:pt x="31241" y="53126"/>
                    <a:pt x="16943" y="50729"/>
                    <a:pt x="6669" y="36859"/>
                  </a:cubicBezTo>
                  <a:cubicBezTo>
                    <a:pt x="-1850" y="25343"/>
                    <a:pt x="-3220" y="12372"/>
                    <a:pt x="8552"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59" name="Freeform: Shape 258">
              <a:extLst>
                <a:ext uri="{FF2B5EF4-FFF2-40B4-BE49-F238E27FC236}">
                  <a16:creationId xmlns:a16="http://schemas.microsoft.com/office/drawing/2014/main" id="{5A96BFF9-A850-B847-AE27-A53E6C115B41}"/>
                </a:ext>
              </a:extLst>
            </p:cNvPr>
            <p:cNvSpPr/>
            <p:nvPr/>
          </p:nvSpPr>
          <p:spPr>
            <a:xfrm>
              <a:off x="-4404232" y="2058042"/>
              <a:ext cx="69488" cy="46490"/>
            </a:xfrm>
            <a:custGeom>
              <a:avLst/>
              <a:gdLst>
                <a:gd name="connsiteX0" fmla="*/ 45163 w 69488"/>
                <a:gd name="connsiteY0" fmla="*/ 6978 h 46490"/>
                <a:gd name="connsiteX1" fmla="*/ 67981 w 69488"/>
                <a:gd name="connsiteY1" fmla="*/ 0 h 46490"/>
                <a:gd name="connsiteX2" fmla="*/ 10916 w 69488"/>
                <a:gd name="connsiteY2" fmla="*/ 46491 h 46490"/>
                <a:gd name="connsiteX3" fmla="*/ 16524 w 69488"/>
                <a:gd name="connsiteY3" fmla="*/ 35874 h 46490"/>
                <a:gd name="connsiteX4" fmla="*/ 0 w 69488"/>
                <a:gd name="connsiteY4" fmla="*/ 35874 h 46490"/>
                <a:gd name="connsiteX5" fmla="*/ 45163 w 69488"/>
                <a:gd name="connsiteY5" fmla="*/ 6978 h 4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88" h="46490">
                  <a:moveTo>
                    <a:pt x="45163" y="6978"/>
                  </a:moveTo>
                  <a:cubicBezTo>
                    <a:pt x="54453" y="4152"/>
                    <a:pt x="61088" y="2098"/>
                    <a:pt x="67981" y="0"/>
                  </a:cubicBezTo>
                  <a:cubicBezTo>
                    <a:pt x="74231" y="16439"/>
                    <a:pt x="62158" y="27441"/>
                    <a:pt x="10916" y="46491"/>
                  </a:cubicBezTo>
                  <a:cubicBezTo>
                    <a:pt x="13185" y="42210"/>
                    <a:pt x="14598" y="39513"/>
                    <a:pt x="16524" y="35874"/>
                  </a:cubicBezTo>
                  <a:lnTo>
                    <a:pt x="0" y="35874"/>
                  </a:lnTo>
                  <a:cubicBezTo>
                    <a:pt x="13014" y="21362"/>
                    <a:pt x="48417" y="39470"/>
                    <a:pt x="45163" y="697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0" name="Freeform: Shape 259">
              <a:extLst>
                <a:ext uri="{FF2B5EF4-FFF2-40B4-BE49-F238E27FC236}">
                  <a16:creationId xmlns:a16="http://schemas.microsoft.com/office/drawing/2014/main" id="{A61DA27E-8421-EC21-A093-A919AC3CE896}"/>
                </a:ext>
              </a:extLst>
            </p:cNvPr>
            <p:cNvSpPr/>
            <p:nvPr/>
          </p:nvSpPr>
          <p:spPr>
            <a:xfrm>
              <a:off x="-2846627" y="2518407"/>
              <a:ext cx="54923" cy="28427"/>
            </a:xfrm>
            <a:custGeom>
              <a:avLst/>
              <a:gdLst>
                <a:gd name="connsiteX0" fmla="*/ 53383 w 54923"/>
                <a:gd name="connsiteY0" fmla="*/ 19181 h 28427"/>
                <a:gd name="connsiteX1" fmla="*/ 5052 w 54923"/>
                <a:gd name="connsiteY1" fmla="*/ 28427 h 28427"/>
                <a:gd name="connsiteX2" fmla="*/ 0 w 54923"/>
                <a:gd name="connsiteY2" fmla="*/ 23162 h 28427"/>
                <a:gd name="connsiteX3" fmla="*/ 13399 w 54923"/>
                <a:gd name="connsiteY3" fmla="*/ 2 h 28427"/>
                <a:gd name="connsiteX4" fmla="*/ 54924 w 54923"/>
                <a:gd name="connsiteY4" fmla="*/ 8906 h 28427"/>
                <a:gd name="connsiteX5" fmla="*/ 53426 w 54923"/>
                <a:gd name="connsiteY5" fmla="*/ 19224 h 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23" h="28427">
                  <a:moveTo>
                    <a:pt x="53383" y="19181"/>
                  </a:moveTo>
                  <a:cubicBezTo>
                    <a:pt x="37286" y="22263"/>
                    <a:pt x="21148" y="25345"/>
                    <a:pt x="5052" y="28427"/>
                  </a:cubicBezTo>
                  <a:cubicBezTo>
                    <a:pt x="3382" y="26672"/>
                    <a:pt x="1670" y="24917"/>
                    <a:pt x="0" y="23162"/>
                  </a:cubicBezTo>
                  <a:cubicBezTo>
                    <a:pt x="4452" y="15028"/>
                    <a:pt x="8862" y="45"/>
                    <a:pt x="13399" y="2"/>
                  </a:cubicBezTo>
                  <a:cubicBezTo>
                    <a:pt x="27226" y="-126"/>
                    <a:pt x="41054" y="5525"/>
                    <a:pt x="54924" y="8906"/>
                  </a:cubicBezTo>
                  <a:cubicBezTo>
                    <a:pt x="54410" y="12331"/>
                    <a:pt x="53896" y="15756"/>
                    <a:pt x="53426" y="1922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1" name="Freeform: Shape 260">
              <a:extLst>
                <a:ext uri="{FF2B5EF4-FFF2-40B4-BE49-F238E27FC236}">
                  <a16:creationId xmlns:a16="http://schemas.microsoft.com/office/drawing/2014/main" id="{B772EDF3-B087-E9F4-FE4F-E744DBE526D9}"/>
                </a:ext>
              </a:extLst>
            </p:cNvPr>
            <p:cNvSpPr/>
            <p:nvPr/>
          </p:nvSpPr>
          <p:spPr>
            <a:xfrm>
              <a:off x="-4557787" y="2043615"/>
              <a:ext cx="64084" cy="26008"/>
            </a:xfrm>
            <a:custGeom>
              <a:avLst/>
              <a:gdLst>
                <a:gd name="connsiteX0" fmla="*/ 18964 w 64084"/>
                <a:gd name="connsiteY0" fmla="*/ 6892 h 26008"/>
                <a:gd name="connsiteX1" fmla="*/ 64085 w 64084"/>
                <a:gd name="connsiteY1" fmla="*/ 11430 h 26008"/>
                <a:gd name="connsiteX2" fmla="*/ 0 w 64084"/>
                <a:gd name="connsiteY2" fmla="*/ 25771 h 26008"/>
                <a:gd name="connsiteX3" fmla="*/ 17594 w 64084"/>
                <a:gd name="connsiteY3" fmla="*/ 0 h 26008"/>
                <a:gd name="connsiteX4" fmla="*/ 18964 w 64084"/>
                <a:gd name="connsiteY4" fmla="*/ 6892 h 2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84" h="26008">
                  <a:moveTo>
                    <a:pt x="18964" y="6892"/>
                  </a:moveTo>
                  <a:cubicBezTo>
                    <a:pt x="34033" y="8391"/>
                    <a:pt x="49102" y="9932"/>
                    <a:pt x="64085" y="11430"/>
                  </a:cubicBezTo>
                  <a:cubicBezTo>
                    <a:pt x="58691" y="22389"/>
                    <a:pt x="37329" y="27171"/>
                    <a:pt x="0" y="25771"/>
                  </a:cubicBezTo>
                  <a:cubicBezTo>
                    <a:pt x="6978" y="15540"/>
                    <a:pt x="12286" y="7791"/>
                    <a:pt x="17594" y="0"/>
                  </a:cubicBezTo>
                  <a:cubicBezTo>
                    <a:pt x="18065" y="2312"/>
                    <a:pt x="18494" y="4581"/>
                    <a:pt x="18964" y="68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2" name="Freeform: Shape 261">
              <a:extLst>
                <a:ext uri="{FF2B5EF4-FFF2-40B4-BE49-F238E27FC236}">
                  <a16:creationId xmlns:a16="http://schemas.microsoft.com/office/drawing/2014/main" id="{5DE2973B-C6B6-2E4F-F4A4-AAB8AB448DDF}"/>
                </a:ext>
              </a:extLst>
            </p:cNvPr>
            <p:cNvSpPr/>
            <p:nvPr/>
          </p:nvSpPr>
          <p:spPr>
            <a:xfrm>
              <a:off x="-6317494" y="2325123"/>
              <a:ext cx="92595" cy="27059"/>
            </a:xfrm>
            <a:custGeom>
              <a:avLst/>
              <a:gdLst>
                <a:gd name="connsiteX0" fmla="*/ 92596 w 92595"/>
                <a:gd name="connsiteY0" fmla="*/ 27059 h 27059"/>
                <a:gd name="connsiteX1" fmla="*/ 0 w 92595"/>
                <a:gd name="connsiteY1" fmla="*/ 5783 h 27059"/>
                <a:gd name="connsiteX2" fmla="*/ 92596 w 92595"/>
                <a:gd name="connsiteY2" fmla="*/ 27059 h 27059"/>
              </a:gdLst>
              <a:ahLst/>
              <a:cxnLst>
                <a:cxn ang="0">
                  <a:pos x="connsiteX0" y="connsiteY0"/>
                </a:cxn>
                <a:cxn ang="0">
                  <a:pos x="connsiteX1" y="connsiteY1"/>
                </a:cxn>
                <a:cxn ang="0">
                  <a:pos x="connsiteX2" y="connsiteY2"/>
                </a:cxn>
              </a:cxnLst>
              <a:rect l="l" t="t" r="r" b="b"/>
              <a:pathLst>
                <a:path w="92595" h="27059">
                  <a:moveTo>
                    <a:pt x="92596" y="27059"/>
                  </a:moveTo>
                  <a:cubicBezTo>
                    <a:pt x="62030" y="20038"/>
                    <a:pt x="32278" y="13189"/>
                    <a:pt x="0" y="5783"/>
                  </a:cubicBezTo>
                  <a:cubicBezTo>
                    <a:pt x="28126" y="-7531"/>
                    <a:pt x="71577" y="3214"/>
                    <a:pt x="92596" y="2705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3" name="Freeform: Shape 262">
              <a:extLst>
                <a:ext uri="{FF2B5EF4-FFF2-40B4-BE49-F238E27FC236}">
                  <a16:creationId xmlns:a16="http://schemas.microsoft.com/office/drawing/2014/main" id="{6E5D5DFF-55EC-F184-0031-FD5132E96EA7}"/>
                </a:ext>
              </a:extLst>
            </p:cNvPr>
            <p:cNvSpPr/>
            <p:nvPr/>
          </p:nvSpPr>
          <p:spPr>
            <a:xfrm>
              <a:off x="-4544602" y="1897850"/>
              <a:ext cx="67039" cy="23906"/>
            </a:xfrm>
            <a:custGeom>
              <a:avLst/>
              <a:gdLst>
                <a:gd name="connsiteX0" fmla="*/ 67039 w 67039"/>
                <a:gd name="connsiteY0" fmla="*/ 8348 h 23906"/>
                <a:gd name="connsiteX1" fmla="*/ 0 w 67039"/>
                <a:gd name="connsiteY1" fmla="*/ 23588 h 23906"/>
                <a:gd name="connsiteX2" fmla="*/ 15839 w 67039"/>
                <a:gd name="connsiteY2" fmla="*/ 0 h 23906"/>
                <a:gd name="connsiteX3" fmla="*/ 67039 w 67039"/>
                <a:gd name="connsiteY3" fmla="*/ 8348 h 23906"/>
              </a:gdLst>
              <a:ahLst/>
              <a:cxnLst>
                <a:cxn ang="0">
                  <a:pos x="connsiteX0" y="connsiteY0"/>
                </a:cxn>
                <a:cxn ang="0">
                  <a:pos x="connsiteX1" y="connsiteY1"/>
                </a:cxn>
                <a:cxn ang="0">
                  <a:pos x="connsiteX2" y="connsiteY2"/>
                </a:cxn>
                <a:cxn ang="0">
                  <a:pos x="connsiteX3" y="connsiteY3"/>
                </a:cxn>
              </a:cxnLst>
              <a:rect l="l" t="t" r="r" b="b"/>
              <a:pathLst>
                <a:path w="67039" h="23906">
                  <a:moveTo>
                    <a:pt x="67039" y="8348"/>
                  </a:moveTo>
                  <a:cubicBezTo>
                    <a:pt x="52313" y="36773"/>
                    <a:pt x="25771" y="16011"/>
                    <a:pt x="0" y="23588"/>
                  </a:cubicBezTo>
                  <a:cubicBezTo>
                    <a:pt x="8134" y="11473"/>
                    <a:pt x="13656" y="3296"/>
                    <a:pt x="15839" y="0"/>
                  </a:cubicBezTo>
                  <a:cubicBezTo>
                    <a:pt x="34932" y="3125"/>
                    <a:pt x="51157" y="5737"/>
                    <a:pt x="67039" y="834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4" name="Freeform: Shape 263">
              <a:extLst>
                <a:ext uri="{FF2B5EF4-FFF2-40B4-BE49-F238E27FC236}">
                  <a16:creationId xmlns:a16="http://schemas.microsoft.com/office/drawing/2014/main" id="{250398BE-5357-42C0-B319-25A955157237}"/>
                </a:ext>
              </a:extLst>
            </p:cNvPr>
            <p:cNvSpPr/>
            <p:nvPr/>
          </p:nvSpPr>
          <p:spPr>
            <a:xfrm>
              <a:off x="-3137257" y="1421044"/>
              <a:ext cx="68751" cy="65240"/>
            </a:xfrm>
            <a:custGeom>
              <a:avLst/>
              <a:gdLst>
                <a:gd name="connsiteX0" fmla="*/ 68751 w 68751"/>
                <a:gd name="connsiteY0" fmla="*/ 65241 h 65240"/>
                <a:gd name="connsiteX1" fmla="*/ 0 w 68751"/>
                <a:gd name="connsiteY1" fmla="*/ 4623 h 65240"/>
                <a:gd name="connsiteX2" fmla="*/ 4367 w 68751"/>
                <a:gd name="connsiteY2" fmla="*/ 0 h 65240"/>
                <a:gd name="connsiteX3" fmla="*/ 68709 w 68751"/>
                <a:gd name="connsiteY3" fmla="*/ 65241 h 65240"/>
              </a:gdLst>
              <a:ahLst/>
              <a:cxnLst>
                <a:cxn ang="0">
                  <a:pos x="connsiteX0" y="connsiteY0"/>
                </a:cxn>
                <a:cxn ang="0">
                  <a:pos x="connsiteX1" y="connsiteY1"/>
                </a:cxn>
                <a:cxn ang="0">
                  <a:pos x="connsiteX2" y="connsiteY2"/>
                </a:cxn>
                <a:cxn ang="0">
                  <a:pos x="connsiteX3" y="connsiteY3"/>
                </a:cxn>
              </a:cxnLst>
              <a:rect l="l" t="t" r="r" b="b"/>
              <a:pathLst>
                <a:path w="68751" h="65240">
                  <a:moveTo>
                    <a:pt x="68751" y="65241"/>
                  </a:moveTo>
                  <a:cubicBezTo>
                    <a:pt x="45849" y="45035"/>
                    <a:pt x="22946" y="24829"/>
                    <a:pt x="0" y="4623"/>
                  </a:cubicBezTo>
                  <a:cubicBezTo>
                    <a:pt x="1455" y="3082"/>
                    <a:pt x="2911" y="1541"/>
                    <a:pt x="4367" y="0"/>
                  </a:cubicBezTo>
                  <a:cubicBezTo>
                    <a:pt x="34076" y="12843"/>
                    <a:pt x="54111" y="36131"/>
                    <a:pt x="68709" y="6524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5" name="Freeform: Shape 264">
              <a:extLst>
                <a:ext uri="{FF2B5EF4-FFF2-40B4-BE49-F238E27FC236}">
                  <a16:creationId xmlns:a16="http://schemas.microsoft.com/office/drawing/2014/main" id="{5F8D1677-ED5F-652E-B473-FA48DFCB70C3}"/>
                </a:ext>
              </a:extLst>
            </p:cNvPr>
            <p:cNvSpPr/>
            <p:nvPr/>
          </p:nvSpPr>
          <p:spPr>
            <a:xfrm>
              <a:off x="-3664576" y="204113"/>
              <a:ext cx="31146" cy="48887"/>
            </a:xfrm>
            <a:custGeom>
              <a:avLst/>
              <a:gdLst>
                <a:gd name="connsiteX0" fmla="*/ 14039 w 31146"/>
                <a:gd name="connsiteY0" fmla="*/ 0 h 48887"/>
                <a:gd name="connsiteX1" fmla="*/ 14125 w 31146"/>
                <a:gd name="connsiteY1" fmla="*/ 48888 h 48887"/>
                <a:gd name="connsiteX2" fmla="*/ 14039 w 31146"/>
                <a:gd name="connsiteY2" fmla="*/ 0 h 48887"/>
              </a:gdLst>
              <a:ahLst/>
              <a:cxnLst>
                <a:cxn ang="0">
                  <a:pos x="connsiteX0" y="connsiteY0"/>
                </a:cxn>
                <a:cxn ang="0">
                  <a:pos x="connsiteX1" y="connsiteY1"/>
                </a:cxn>
                <a:cxn ang="0">
                  <a:pos x="connsiteX2" y="connsiteY2"/>
                </a:cxn>
              </a:cxnLst>
              <a:rect l="l" t="t" r="r" b="b"/>
              <a:pathLst>
                <a:path w="31146" h="48887">
                  <a:moveTo>
                    <a:pt x="14039" y="0"/>
                  </a:moveTo>
                  <a:cubicBezTo>
                    <a:pt x="36857" y="20035"/>
                    <a:pt x="36814" y="21747"/>
                    <a:pt x="14125" y="48888"/>
                  </a:cubicBezTo>
                  <a:cubicBezTo>
                    <a:pt x="940" y="33177"/>
                    <a:pt x="-9591" y="17423"/>
                    <a:pt x="1403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6" name="Freeform: Shape 265">
              <a:extLst>
                <a:ext uri="{FF2B5EF4-FFF2-40B4-BE49-F238E27FC236}">
                  <a16:creationId xmlns:a16="http://schemas.microsoft.com/office/drawing/2014/main" id="{59D5A38C-3BC7-F54C-641D-E8F2068B87FD}"/>
                </a:ext>
              </a:extLst>
            </p:cNvPr>
            <p:cNvSpPr/>
            <p:nvPr/>
          </p:nvSpPr>
          <p:spPr>
            <a:xfrm>
              <a:off x="-3579302" y="926229"/>
              <a:ext cx="47132" cy="30808"/>
            </a:xfrm>
            <a:custGeom>
              <a:avLst/>
              <a:gdLst>
                <a:gd name="connsiteX0" fmla="*/ 27055 w 47132"/>
                <a:gd name="connsiteY0" fmla="*/ 30808 h 30808"/>
                <a:gd name="connsiteX1" fmla="*/ 7706 w 47132"/>
                <a:gd name="connsiteY1" fmla="*/ 27726 h 30808"/>
                <a:gd name="connsiteX2" fmla="*/ 0 w 47132"/>
                <a:gd name="connsiteY2" fmla="*/ 11159 h 30808"/>
                <a:gd name="connsiteX3" fmla="*/ 11002 w 47132"/>
                <a:gd name="connsiteY3" fmla="*/ 28 h 30808"/>
                <a:gd name="connsiteX4" fmla="*/ 47132 w 47132"/>
                <a:gd name="connsiteY4" fmla="*/ 11801 h 30808"/>
                <a:gd name="connsiteX5" fmla="*/ 27012 w 47132"/>
                <a:gd name="connsiteY5" fmla="*/ 30808 h 3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32" h="30808">
                  <a:moveTo>
                    <a:pt x="27055" y="30808"/>
                  </a:moveTo>
                  <a:cubicBezTo>
                    <a:pt x="20591" y="29781"/>
                    <a:pt x="14170" y="28753"/>
                    <a:pt x="7706" y="27726"/>
                  </a:cubicBezTo>
                  <a:cubicBezTo>
                    <a:pt x="5137" y="22204"/>
                    <a:pt x="2568" y="16681"/>
                    <a:pt x="0" y="11159"/>
                  </a:cubicBezTo>
                  <a:cubicBezTo>
                    <a:pt x="3724" y="7220"/>
                    <a:pt x="8134" y="-528"/>
                    <a:pt x="11002" y="28"/>
                  </a:cubicBezTo>
                  <a:cubicBezTo>
                    <a:pt x="22218" y="2169"/>
                    <a:pt x="32963" y="6878"/>
                    <a:pt x="47132" y="11801"/>
                  </a:cubicBezTo>
                  <a:cubicBezTo>
                    <a:pt x="38357" y="20106"/>
                    <a:pt x="32706" y="25457"/>
                    <a:pt x="27012" y="3080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7" name="Freeform: Shape 266">
              <a:extLst>
                <a:ext uri="{FF2B5EF4-FFF2-40B4-BE49-F238E27FC236}">
                  <a16:creationId xmlns:a16="http://schemas.microsoft.com/office/drawing/2014/main" id="{BD5E33C3-031F-0F01-2A64-8DF7152DD5CC}"/>
                </a:ext>
              </a:extLst>
            </p:cNvPr>
            <p:cNvSpPr/>
            <p:nvPr/>
          </p:nvSpPr>
          <p:spPr>
            <a:xfrm>
              <a:off x="-4756357" y="223377"/>
              <a:ext cx="19199" cy="78212"/>
            </a:xfrm>
            <a:custGeom>
              <a:avLst/>
              <a:gdLst>
                <a:gd name="connsiteX0" fmla="*/ 19200 w 19199"/>
                <a:gd name="connsiteY0" fmla="*/ 78212 h 78212"/>
                <a:gd name="connsiteX1" fmla="*/ 14448 w 19199"/>
                <a:gd name="connsiteY1" fmla="*/ 0 h 78212"/>
                <a:gd name="connsiteX2" fmla="*/ 19200 w 19199"/>
                <a:gd name="connsiteY2" fmla="*/ 78212 h 78212"/>
              </a:gdLst>
              <a:ahLst/>
              <a:cxnLst>
                <a:cxn ang="0">
                  <a:pos x="connsiteX0" y="connsiteY0"/>
                </a:cxn>
                <a:cxn ang="0">
                  <a:pos x="connsiteX1" y="connsiteY1"/>
                </a:cxn>
                <a:cxn ang="0">
                  <a:pos x="connsiteX2" y="connsiteY2"/>
                </a:cxn>
              </a:cxnLst>
              <a:rect l="l" t="t" r="r" b="b"/>
              <a:pathLst>
                <a:path w="19199" h="78212">
                  <a:moveTo>
                    <a:pt x="19200" y="78212"/>
                  </a:moveTo>
                  <a:cubicBezTo>
                    <a:pt x="2590" y="52398"/>
                    <a:pt x="-11794" y="26542"/>
                    <a:pt x="14448" y="0"/>
                  </a:cubicBezTo>
                  <a:cubicBezTo>
                    <a:pt x="16032" y="26328"/>
                    <a:pt x="17616" y="52270"/>
                    <a:pt x="19200" y="7821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8" name="Freeform: Shape 267">
              <a:extLst>
                <a:ext uri="{FF2B5EF4-FFF2-40B4-BE49-F238E27FC236}">
                  <a16:creationId xmlns:a16="http://schemas.microsoft.com/office/drawing/2014/main" id="{E669A7CF-7917-94E4-011C-5DF725297B4E}"/>
                </a:ext>
              </a:extLst>
            </p:cNvPr>
            <p:cNvSpPr/>
            <p:nvPr/>
          </p:nvSpPr>
          <p:spPr>
            <a:xfrm>
              <a:off x="-4327175" y="1759091"/>
              <a:ext cx="62501" cy="38651"/>
            </a:xfrm>
            <a:custGeom>
              <a:avLst/>
              <a:gdLst>
                <a:gd name="connsiteX0" fmla="*/ 0 w 62501"/>
                <a:gd name="connsiteY0" fmla="*/ 32250 h 38651"/>
                <a:gd name="connsiteX1" fmla="*/ 30095 w 62501"/>
                <a:gd name="connsiteY1" fmla="*/ 26471 h 38651"/>
                <a:gd name="connsiteX2" fmla="*/ 40497 w 62501"/>
                <a:gd name="connsiteY2" fmla="*/ 14271 h 38651"/>
                <a:gd name="connsiteX3" fmla="*/ 62501 w 62501"/>
                <a:gd name="connsiteY3" fmla="*/ 9733 h 38651"/>
                <a:gd name="connsiteX4" fmla="*/ 0 w 62501"/>
                <a:gd name="connsiteY4" fmla="*/ 32250 h 38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01" h="38651">
                  <a:moveTo>
                    <a:pt x="0" y="32250"/>
                  </a:moveTo>
                  <a:cubicBezTo>
                    <a:pt x="12072" y="30324"/>
                    <a:pt x="18022" y="12815"/>
                    <a:pt x="30095" y="26471"/>
                  </a:cubicBezTo>
                  <a:cubicBezTo>
                    <a:pt x="33691" y="22404"/>
                    <a:pt x="39812" y="18766"/>
                    <a:pt x="40497" y="14271"/>
                  </a:cubicBezTo>
                  <a:cubicBezTo>
                    <a:pt x="44136" y="-9574"/>
                    <a:pt x="53169" y="1942"/>
                    <a:pt x="62501" y="9733"/>
                  </a:cubicBezTo>
                  <a:cubicBezTo>
                    <a:pt x="41782" y="37858"/>
                    <a:pt x="21961" y="45692"/>
                    <a:pt x="0" y="3225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69" name="Freeform: Shape 268">
              <a:extLst>
                <a:ext uri="{FF2B5EF4-FFF2-40B4-BE49-F238E27FC236}">
                  <a16:creationId xmlns:a16="http://schemas.microsoft.com/office/drawing/2014/main" id="{71705C78-70B4-A2B3-F247-9AADA8135149}"/>
                </a:ext>
              </a:extLst>
            </p:cNvPr>
            <p:cNvSpPr/>
            <p:nvPr/>
          </p:nvSpPr>
          <p:spPr>
            <a:xfrm>
              <a:off x="-4549911" y="1743396"/>
              <a:ext cx="70163" cy="23135"/>
            </a:xfrm>
            <a:custGeom>
              <a:avLst/>
              <a:gdLst>
                <a:gd name="connsiteX0" fmla="*/ 20206 w 70163"/>
                <a:gd name="connsiteY0" fmla="*/ 5608 h 23135"/>
                <a:gd name="connsiteX1" fmla="*/ 70164 w 70163"/>
                <a:gd name="connsiteY1" fmla="*/ 11601 h 23135"/>
                <a:gd name="connsiteX2" fmla="*/ 0 w 70163"/>
                <a:gd name="connsiteY2" fmla="*/ 21918 h 23135"/>
                <a:gd name="connsiteX3" fmla="*/ 20035 w 70163"/>
                <a:gd name="connsiteY3" fmla="*/ 0 h 23135"/>
                <a:gd name="connsiteX4" fmla="*/ 20206 w 70163"/>
                <a:gd name="connsiteY4" fmla="*/ 5608 h 23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63" h="23135">
                  <a:moveTo>
                    <a:pt x="20206" y="5608"/>
                  </a:moveTo>
                  <a:cubicBezTo>
                    <a:pt x="36816" y="7620"/>
                    <a:pt x="53426" y="9589"/>
                    <a:pt x="70164" y="11601"/>
                  </a:cubicBezTo>
                  <a:cubicBezTo>
                    <a:pt x="63601" y="21790"/>
                    <a:pt x="40211" y="25227"/>
                    <a:pt x="0" y="21918"/>
                  </a:cubicBezTo>
                  <a:cubicBezTo>
                    <a:pt x="8048" y="13100"/>
                    <a:pt x="14041" y="6550"/>
                    <a:pt x="20035" y="0"/>
                  </a:cubicBezTo>
                  <a:cubicBezTo>
                    <a:pt x="20077" y="1884"/>
                    <a:pt x="20163" y="3724"/>
                    <a:pt x="20206" y="560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0" name="Freeform: Shape 269">
              <a:extLst>
                <a:ext uri="{FF2B5EF4-FFF2-40B4-BE49-F238E27FC236}">
                  <a16:creationId xmlns:a16="http://schemas.microsoft.com/office/drawing/2014/main" id="{257EF448-52F6-8684-BC88-33D13B5A7965}"/>
                </a:ext>
              </a:extLst>
            </p:cNvPr>
            <p:cNvSpPr/>
            <p:nvPr/>
          </p:nvSpPr>
          <p:spPr>
            <a:xfrm>
              <a:off x="-6334532" y="2344071"/>
              <a:ext cx="79410" cy="19883"/>
            </a:xfrm>
            <a:custGeom>
              <a:avLst/>
              <a:gdLst>
                <a:gd name="connsiteX0" fmla="*/ 78597 w 79410"/>
                <a:gd name="connsiteY0" fmla="*/ 19884 h 19883"/>
                <a:gd name="connsiteX1" fmla="*/ 0 w 79410"/>
                <a:gd name="connsiteY1" fmla="*/ 10209 h 19883"/>
                <a:gd name="connsiteX2" fmla="*/ 899 w 79410"/>
                <a:gd name="connsiteY2" fmla="*/ 3574 h 19883"/>
                <a:gd name="connsiteX3" fmla="*/ 79411 w 79410"/>
                <a:gd name="connsiteY3" fmla="*/ 14104 h 19883"/>
                <a:gd name="connsiteX4" fmla="*/ 78640 w 79410"/>
                <a:gd name="connsiteY4" fmla="*/ 19884 h 19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10" h="19883">
                  <a:moveTo>
                    <a:pt x="78597" y="19884"/>
                  </a:moveTo>
                  <a:cubicBezTo>
                    <a:pt x="52398" y="16673"/>
                    <a:pt x="26199" y="13420"/>
                    <a:pt x="0" y="10209"/>
                  </a:cubicBezTo>
                  <a:cubicBezTo>
                    <a:pt x="300" y="7983"/>
                    <a:pt x="599" y="5800"/>
                    <a:pt x="899" y="3574"/>
                  </a:cubicBezTo>
                  <a:cubicBezTo>
                    <a:pt x="28768" y="-5160"/>
                    <a:pt x="54196" y="3574"/>
                    <a:pt x="79411" y="14104"/>
                  </a:cubicBezTo>
                  <a:cubicBezTo>
                    <a:pt x="79154" y="16031"/>
                    <a:pt x="78897" y="17957"/>
                    <a:pt x="78640" y="1988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1" name="Freeform: Shape 270">
              <a:extLst>
                <a:ext uri="{FF2B5EF4-FFF2-40B4-BE49-F238E27FC236}">
                  <a16:creationId xmlns:a16="http://schemas.microsoft.com/office/drawing/2014/main" id="{7C2FB89E-5B3A-D38C-2A11-31D6684AD8E0}"/>
                </a:ext>
              </a:extLst>
            </p:cNvPr>
            <p:cNvSpPr/>
            <p:nvPr/>
          </p:nvSpPr>
          <p:spPr>
            <a:xfrm>
              <a:off x="-5243759" y="549156"/>
              <a:ext cx="66011" cy="21958"/>
            </a:xfrm>
            <a:custGeom>
              <a:avLst/>
              <a:gdLst>
                <a:gd name="connsiteX0" fmla="*/ 556 w 66011"/>
                <a:gd name="connsiteY0" fmla="*/ 5520 h 21958"/>
                <a:gd name="connsiteX1" fmla="*/ 66011 w 66011"/>
                <a:gd name="connsiteY1" fmla="*/ 21959 h 21958"/>
                <a:gd name="connsiteX2" fmla="*/ 0 w 66011"/>
                <a:gd name="connsiteY2" fmla="*/ 12712 h 21958"/>
                <a:gd name="connsiteX3" fmla="*/ 556 w 66011"/>
                <a:gd name="connsiteY3" fmla="*/ 5520 h 21958"/>
              </a:gdLst>
              <a:ahLst/>
              <a:cxnLst>
                <a:cxn ang="0">
                  <a:pos x="connsiteX0" y="connsiteY0"/>
                </a:cxn>
                <a:cxn ang="0">
                  <a:pos x="connsiteX1" y="connsiteY1"/>
                </a:cxn>
                <a:cxn ang="0">
                  <a:pos x="connsiteX2" y="connsiteY2"/>
                </a:cxn>
                <a:cxn ang="0">
                  <a:pos x="connsiteX3" y="connsiteY3"/>
                </a:cxn>
              </a:cxnLst>
              <a:rect l="l" t="t" r="r" b="b"/>
              <a:pathLst>
                <a:path w="66011" h="21958">
                  <a:moveTo>
                    <a:pt x="556" y="5520"/>
                  </a:moveTo>
                  <a:cubicBezTo>
                    <a:pt x="27226" y="-4754"/>
                    <a:pt x="44221" y="-1458"/>
                    <a:pt x="66011" y="21959"/>
                  </a:cubicBezTo>
                  <a:cubicBezTo>
                    <a:pt x="40754" y="18405"/>
                    <a:pt x="20377" y="15580"/>
                    <a:pt x="0" y="12712"/>
                  </a:cubicBezTo>
                  <a:cubicBezTo>
                    <a:pt x="171" y="10315"/>
                    <a:pt x="385" y="7917"/>
                    <a:pt x="556" y="552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2" name="Freeform: Shape 271">
              <a:extLst>
                <a:ext uri="{FF2B5EF4-FFF2-40B4-BE49-F238E27FC236}">
                  <a16:creationId xmlns:a16="http://schemas.microsoft.com/office/drawing/2014/main" id="{E19B1EA3-177B-F181-B2A2-5CA106BBF213}"/>
                </a:ext>
              </a:extLst>
            </p:cNvPr>
            <p:cNvSpPr/>
            <p:nvPr/>
          </p:nvSpPr>
          <p:spPr>
            <a:xfrm>
              <a:off x="-3224347" y="1877473"/>
              <a:ext cx="19323" cy="70163"/>
            </a:xfrm>
            <a:custGeom>
              <a:avLst/>
              <a:gdLst>
                <a:gd name="connsiteX0" fmla="*/ 19323 w 19323"/>
                <a:gd name="connsiteY0" fmla="*/ 0 h 70163"/>
                <a:gd name="connsiteX1" fmla="*/ 8921 w 19323"/>
                <a:gd name="connsiteY1" fmla="*/ 70164 h 70163"/>
                <a:gd name="connsiteX2" fmla="*/ 19323 w 19323"/>
                <a:gd name="connsiteY2" fmla="*/ 0 h 70163"/>
              </a:gdLst>
              <a:ahLst/>
              <a:cxnLst>
                <a:cxn ang="0">
                  <a:pos x="connsiteX0" y="connsiteY0"/>
                </a:cxn>
                <a:cxn ang="0">
                  <a:pos x="connsiteX1" y="connsiteY1"/>
                </a:cxn>
                <a:cxn ang="0">
                  <a:pos x="connsiteX2" y="connsiteY2"/>
                </a:cxn>
              </a:cxnLst>
              <a:rect l="l" t="t" r="r" b="b"/>
              <a:pathLst>
                <a:path w="19323" h="70163">
                  <a:moveTo>
                    <a:pt x="19323" y="0"/>
                  </a:moveTo>
                  <a:cubicBezTo>
                    <a:pt x="15642" y="24915"/>
                    <a:pt x="12431" y="46619"/>
                    <a:pt x="8921" y="70164"/>
                  </a:cubicBezTo>
                  <a:cubicBezTo>
                    <a:pt x="-6277" y="47903"/>
                    <a:pt x="-1567" y="10360"/>
                    <a:pt x="1932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3" name="Freeform: Shape 272">
              <a:extLst>
                <a:ext uri="{FF2B5EF4-FFF2-40B4-BE49-F238E27FC236}">
                  <a16:creationId xmlns:a16="http://schemas.microsoft.com/office/drawing/2014/main" id="{7F3F5ED7-470B-A3DD-6A34-4B6E35D395F9}"/>
                </a:ext>
              </a:extLst>
            </p:cNvPr>
            <p:cNvSpPr/>
            <p:nvPr/>
          </p:nvSpPr>
          <p:spPr>
            <a:xfrm>
              <a:off x="-4345284" y="1909085"/>
              <a:ext cx="56980" cy="34436"/>
            </a:xfrm>
            <a:custGeom>
              <a:avLst/>
              <a:gdLst>
                <a:gd name="connsiteX0" fmla="*/ 0 w 56980"/>
                <a:gd name="connsiteY0" fmla="*/ 29562 h 34436"/>
                <a:gd name="connsiteX1" fmla="*/ 28340 w 56980"/>
                <a:gd name="connsiteY1" fmla="*/ 28706 h 34436"/>
                <a:gd name="connsiteX2" fmla="*/ 39427 w 56980"/>
                <a:gd name="connsiteY2" fmla="*/ 10170 h 34436"/>
                <a:gd name="connsiteX3" fmla="*/ 49915 w 56980"/>
                <a:gd name="connsiteY3" fmla="*/ 67 h 34436"/>
                <a:gd name="connsiteX4" fmla="*/ 56979 w 56980"/>
                <a:gd name="connsiteY4" fmla="*/ 5290 h 34436"/>
                <a:gd name="connsiteX5" fmla="*/ 52527 w 56980"/>
                <a:gd name="connsiteY5" fmla="*/ 19588 h 34436"/>
                <a:gd name="connsiteX6" fmla="*/ 0 w 56980"/>
                <a:gd name="connsiteY6" fmla="*/ 29562 h 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80" h="34436">
                  <a:moveTo>
                    <a:pt x="0" y="29562"/>
                  </a:moveTo>
                  <a:cubicBezTo>
                    <a:pt x="9846" y="30290"/>
                    <a:pt x="13785" y="-704"/>
                    <a:pt x="28340" y="28706"/>
                  </a:cubicBezTo>
                  <a:cubicBezTo>
                    <a:pt x="33263" y="20358"/>
                    <a:pt x="35917" y="14964"/>
                    <a:pt x="39427" y="10170"/>
                  </a:cubicBezTo>
                  <a:cubicBezTo>
                    <a:pt x="42295" y="6274"/>
                    <a:pt x="45891" y="2635"/>
                    <a:pt x="49915" y="67"/>
                  </a:cubicBezTo>
                  <a:cubicBezTo>
                    <a:pt x="50900" y="-575"/>
                    <a:pt x="57107" y="3577"/>
                    <a:pt x="56979" y="5290"/>
                  </a:cubicBezTo>
                  <a:cubicBezTo>
                    <a:pt x="56636" y="10213"/>
                    <a:pt x="55695" y="16291"/>
                    <a:pt x="52527" y="19588"/>
                  </a:cubicBezTo>
                  <a:cubicBezTo>
                    <a:pt x="38057" y="34656"/>
                    <a:pt x="20420" y="38766"/>
                    <a:pt x="0" y="2956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4" name="Freeform: Shape 273">
              <a:extLst>
                <a:ext uri="{FF2B5EF4-FFF2-40B4-BE49-F238E27FC236}">
                  <a16:creationId xmlns:a16="http://schemas.microsoft.com/office/drawing/2014/main" id="{F9570A8E-B300-011C-D8DB-FAB8ED4DC5BB}"/>
                </a:ext>
              </a:extLst>
            </p:cNvPr>
            <p:cNvSpPr/>
            <p:nvPr/>
          </p:nvSpPr>
          <p:spPr>
            <a:xfrm>
              <a:off x="-4697987" y="69032"/>
              <a:ext cx="55779" cy="20566"/>
            </a:xfrm>
            <a:custGeom>
              <a:avLst/>
              <a:gdLst>
                <a:gd name="connsiteX0" fmla="*/ 55780 w 55779"/>
                <a:gd name="connsiteY0" fmla="*/ 20566 h 20566"/>
                <a:gd name="connsiteX1" fmla="*/ 0 w 55779"/>
                <a:gd name="connsiteY1" fmla="*/ 6097 h 20566"/>
                <a:gd name="connsiteX2" fmla="*/ 55780 w 55779"/>
                <a:gd name="connsiteY2" fmla="*/ 20566 h 20566"/>
              </a:gdLst>
              <a:ahLst/>
              <a:cxnLst>
                <a:cxn ang="0">
                  <a:pos x="connsiteX0" y="connsiteY0"/>
                </a:cxn>
                <a:cxn ang="0">
                  <a:pos x="connsiteX1" y="connsiteY1"/>
                </a:cxn>
                <a:cxn ang="0">
                  <a:pos x="connsiteX2" y="connsiteY2"/>
                </a:cxn>
              </a:cxnLst>
              <a:rect l="l" t="t" r="r" b="b"/>
              <a:pathLst>
                <a:path w="55779" h="20566">
                  <a:moveTo>
                    <a:pt x="55780" y="20566"/>
                  </a:moveTo>
                  <a:cubicBezTo>
                    <a:pt x="37758" y="15900"/>
                    <a:pt x="21704" y="11748"/>
                    <a:pt x="0" y="6097"/>
                  </a:cubicBezTo>
                  <a:cubicBezTo>
                    <a:pt x="29624" y="-5433"/>
                    <a:pt x="48216" y="-610"/>
                    <a:pt x="55780" y="2056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5" name="Freeform: Shape 274">
              <a:extLst>
                <a:ext uri="{FF2B5EF4-FFF2-40B4-BE49-F238E27FC236}">
                  <a16:creationId xmlns:a16="http://schemas.microsoft.com/office/drawing/2014/main" id="{B618F78F-47E3-3799-3DED-2CD0A9CD07E3}"/>
                </a:ext>
              </a:extLst>
            </p:cNvPr>
            <p:cNvSpPr/>
            <p:nvPr/>
          </p:nvSpPr>
          <p:spPr>
            <a:xfrm>
              <a:off x="-3109131" y="1099206"/>
              <a:ext cx="46490" cy="30368"/>
            </a:xfrm>
            <a:custGeom>
              <a:avLst/>
              <a:gdLst>
                <a:gd name="connsiteX0" fmla="*/ 0 w 46490"/>
                <a:gd name="connsiteY0" fmla="*/ 9589 h 30368"/>
                <a:gd name="connsiteX1" fmla="*/ 41995 w 46490"/>
                <a:gd name="connsiteY1" fmla="*/ 0 h 30368"/>
                <a:gd name="connsiteX2" fmla="*/ 46491 w 46490"/>
                <a:gd name="connsiteY2" fmla="*/ 4880 h 30368"/>
                <a:gd name="connsiteX3" fmla="*/ 22432 w 46490"/>
                <a:gd name="connsiteY3" fmla="*/ 29110 h 30368"/>
                <a:gd name="connsiteX4" fmla="*/ 43 w 46490"/>
                <a:gd name="connsiteY4" fmla="*/ 9632 h 3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90" h="30368">
                  <a:moveTo>
                    <a:pt x="0" y="9589"/>
                  </a:moveTo>
                  <a:cubicBezTo>
                    <a:pt x="15197" y="6122"/>
                    <a:pt x="28596" y="3040"/>
                    <a:pt x="41995" y="0"/>
                  </a:cubicBezTo>
                  <a:cubicBezTo>
                    <a:pt x="43494" y="1627"/>
                    <a:pt x="44992" y="3254"/>
                    <a:pt x="46491" y="4880"/>
                  </a:cubicBezTo>
                  <a:cubicBezTo>
                    <a:pt x="38613" y="13228"/>
                    <a:pt x="32064" y="24273"/>
                    <a:pt x="22432" y="29110"/>
                  </a:cubicBezTo>
                  <a:cubicBezTo>
                    <a:pt x="12971" y="33819"/>
                    <a:pt x="4109" y="24872"/>
                    <a:pt x="43" y="963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6" name="Freeform: Shape 275">
              <a:extLst>
                <a:ext uri="{FF2B5EF4-FFF2-40B4-BE49-F238E27FC236}">
                  <a16:creationId xmlns:a16="http://schemas.microsoft.com/office/drawing/2014/main" id="{6A4A0318-09E4-7779-791B-8EB86837B926}"/>
                </a:ext>
              </a:extLst>
            </p:cNvPr>
            <p:cNvSpPr/>
            <p:nvPr/>
          </p:nvSpPr>
          <p:spPr>
            <a:xfrm>
              <a:off x="-3147809" y="2292678"/>
              <a:ext cx="32384" cy="62329"/>
            </a:xfrm>
            <a:custGeom>
              <a:avLst/>
              <a:gdLst>
                <a:gd name="connsiteX0" fmla="*/ 1605 w 32384"/>
                <a:gd name="connsiteY0" fmla="*/ 0 h 62329"/>
                <a:gd name="connsiteX1" fmla="*/ 32384 w 32384"/>
                <a:gd name="connsiteY1" fmla="*/ 62330 h 62329"/>
                <a:gd name="connsiteX2" fmla="*/ 1605 w 32384"/>
                <a:gd name="connsiteY2" fmla="*/ 0 h 62329"/>
              </a:gdLst>
              <a:ahLst/>
              <a:cxnLst>
                <a:cxn ang="0">
                  <a:pos x="connsiteX0" y="connsiteY0"/>
                </a:cxn>
                <a:cxn ang="0">
                  <a:pos x="connsiteX1" y="connsiteY1"/>
                </a:cxn>
                <a:cxn ang="0">
                  <a:pos x="connsiteX2" y="connsiteY2"/>
                </a:cxn>
              </a:cxnLst>
              <a:rect l="l" t="t" r="r" b="b"/>
              <a:pathLst>
                <a:path w="32384" h="62329">
                  <a:moveTo>
                    <a:pt x="1605" y="0"/>
                  </a:moveTo>
                  <a:cubicBezTo>
                    <a:pt x="11836" y="20677"/>
                    <a:pt x="22068" y="41396"/>
                    <a:pt x="32384" y="62330"/>
                  </a:cubicBezTo>
                  <a:cubicBezTo>
                    <a:pt x="12350" y="57407"/>
                    <a:pt x="-5544" y="26242"/>
                    <a:pt x="160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7" name="Freeform: Shape 276">
              <a:extLst>
                <a:ext uri="{FF2B5EF4-FFF2-40B4-BE49-F238E27FC236}">
                  <a16:creationId xmlns:a16="http://schemas.microsoft.com/office/drawing/2014/main" id="{DD4E7F9D-4D9B-F4E1-BB05-1714725F002C}"/>
                </a:ext>
              </a:extLst>
            </p:cNvPr>
            <p:cNvSpPr/>
            <p:nvPr/>
          </p:nvSpPr>
          <p:spPr>
            <a:xfrm>
              <a:off x="-2975867" y="688240"/>
              <a:ext cx="68237" cy="77997"/>
            </a:xfrm>
            <a:custGeom>
              <a:avLst/>
              <a:gdLst>
                <a:gd name="connsiteX0" fmla="*/ 42937 w 68237"/>
                <a:gd name="connsiteY0" fmla="*/ 34204 h 77997"/>
                <a:gd name="connsiteX1" fmla="*/ 42295 w 68237"/>
                <a:gd name="connsiteY1" fmla="*/ 33434 h 77997"/>
                <a:gd name="connsiteX2" fmla="*/ 68237 w 68237"/>
                <a:gd name="connsiteY2" fmla="*/ 75858 h 77997"/>
                <a:gd name="connsiteX3" fmla="*/ 65112 w 68237"/>
                <a:gd name="connsiteY3" fmla="*/ 77998 h 77997"/>
                <a:gd name="connsiteX4" fmla="*/ 36259 w 68237"/>
                <a:gd name="connsiteY4" fmla="*/ 46919 h 77997"/>
                <a:gd name="connsiteX5" fmla="*/ 36987 w 68237"/>
                <a:gd name="connsiteY5" fmla="*/ 47561 h 77997"/>
                <a:gd name="connsiteX6" fmla="*/ 0 w 68237"/>
                <a:gd name="connsiteY6" fmla="*/ 3211 h 77997"/>
                <a:gd name="connsiteX7" fmla="*/ 1969 w 68237"/>
                <a:gd name="connsiteY7" fmla="*/ 0 h 77997"/>
                <a:gd name="connsiteX8" fmla="*/ 42980 w 68237"/>
                <a:gd name="connsiteY8" fmla="*/ 34204 h 7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37" h="77997">
                  <a:moveTo>
                    <a:pt x="42937" y="34204"/>
                  </a:moveTo>
                  <a:cubicBezTo>
                    <a:pt x="42937" y="34204"/>
                    <a:pt x="42295" y="33434"/>
                    <a:pt x="42295" y="33434"/>
                  </a:cubicBezTo>
                  <a:cubicBezTo>
                    <a:pt x="50942" y="47561"/>
                    <a:pt x="59590" y="61688"/>
                    <a:pt x="68237" y="75858"/>
                  </a:cubicBezTo>
                  <a:cubicBezTo>
                    <a:pt x="67210" y="76585"/>
                    <a:pt x="66140" y="77270"/>
                    <a:pt x="65112" y="77998"/>
                  </a:cubicBezTo>
                  <a:cubicBezTo>
                    <a:pt x="55523" y="67638"/>
                    <a:pt x="45891" y="57278"/>
                    <a:pt x="36259" y="46919"/>
                  </a:cubicBezTo>
                  <a:cubicBezTo>
                    <a:pt x="36259" y="46919"/>
                    <a:pt x="36987" y="47561"/>
                    <a:pt x="36987" y="47561"/>
                  </a:cubicBezTo>
                  <a:cubicBezTo>
                    <a:pt x="24658" y="32792"/>
                    <a:pt x="12329" y="18023"/>
                    <a:pt x="0" y="3211"/>
                  </a:cubicBezTo>
                  <a:lnTo>
                    <a:pt x="1969" y="0"/>
                  </a:lnTo>
                  <a:cubicBezTo>
                    <a:pt x="15625" y="11387"/>
                    <a:pt x="29281" y="22817"/>
                    <a:pt x="42980" y="3420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8" name="Freeform: Shape 277">
              <a:extLst>
                <a:ext uri="{FF2B5EF4-FFF2-40B4-BE49-F238E27FC236}">
                  <a16:creationId xmlns:a16="http://schemas.microsoft.com/office/drawing/2014/main" id="{85A048F3-61F7-B101-95C0-8C0585E9D70B}"/>
                </a:ext>
              </a:extLst>
            </p:cNvPr>
            <p:cNvSpPr/>
            <p:nvPr/>
          </p:nvSpPr>
          <p:spPr>
            <a:xfrm>
              <a:off x="-3081905" y="2352739"/>
              <a:ext cx="47646" cy="56850"/>
            </a:xfrm>
            <a:custGeom>
              <a:avLst/>
              <a:gdLst>
                <a:gd name="connsiteX0" fmla="*/ 6378 w 47646"/>
                <a:gd name="connsiteY0" fmla="*/ 0 h 56850"/>
                <a:gd name="connsiteX1" fmla="*/ 47646 w 47646"/>
                <a:gd name="connsiteY1" fmla="*/ 52441 h 56850"/>
                <a:gd name="connsiteX2" fmla="*/ 42210 w 47646"/>
                <a:gd name="connsiteY2" fmla="*/ 56850 h 56850"/>
                <a:gd name="connsiteX3" fmla="*/ 0 w 47646"/>
                <a:gd name="connsiteY3" fmla="*/ 5351 h 56850"/>
                <a:gd name="connsiteX4" fmla="*/ 6378 w 47646"/>
                <a:gd name="connsiteY4" fmla="*/ 0 h 5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46" h="56850">
                  <a:moveTo>
                    <a:pt x="6378" y="0"/>
                  </a:moveTo>
                  <a:cubicBezTo>
                    <a:pt x="29795" y="9931"/>
                    <a:pt x="34847" y="34204"/>
                    <a:pt x="47646" y="52441"/>
                  </a:cubicBezTo>
                  <a:cubicBezTo>
                    <a:pt x="45848" y="53896"/>
                    <a:pt x="44008" y="55395"/>
                    <a:pt x="42210" y="56850"/>
                  </a:cubicBezTo>
                  <a:cubicBezTo>
                    <a:pt x="28125" y="39684"/>
                    <a:pt x="14084" y="22517"/>
                    <a:pt x="0" y="5351"/>
                  </a:cubicBezTo>
                  <a:lnTo>
                    <a:pt x="6378"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79" name="Freeform: Shape 278">
              <a:extLst>
                <a:ext uri="{FF2B5EF4-FFF2-40B4-BE49-F238E27FC236}">
                  <a16:creationId xmlns:a16="http://schemas.microsoft.com/office/drawing/2014/main" id="{B52EBE69-009E-04F1-A4A8-EF00F72AA943}"/>
                </a:ext>
              </a:extLst>
            </p:cNvPr>
            <p:cNvSpPr/>
            <p:nvPr/>
          </p:nvSpPr>
          <p:spPr>
            <a:xfrm>
              <a:off x="-3210747" y="2104447"/>
              <a:ext cx="25971" cy="64384"/>
            </a:xfrm>
            <a:custGeom>
              <a:avLst/>
              <a:gdLst>
                <a:gd name="connsiteX0" fmla="*/ 25972 w 25971"/>
                <a:gd name="connsiteY0" fmla="*/ 64385 h 64384"/>
                <a:gd name="connsiteX1" fmla="*/ 6322 w 25971"/>
                <a:gd name="connsiteY1" fmla="*/ 0 h 64384"/>
                <a:gd name="connsiteX2" fmla="*/ 25972 w 25971"/>
                <a:gd name="connsiteY2" fmla="*/ 64385 h 64384"/>
              </a:gdLst>
              <a:ahLst/>
              <a:cxnLst>
                <a:cxn ang="0">
                  <a:pos x="connsiteX0" y="connsiteY0"/>
                </a:cxn>
                <a:cxn ang="0">
                  <a:pos x="connsiteX1" y="connsiteY1"/>
                </a:cxn>
                <a:cxn ang="0">
                  <a:pos x="connsiteX2" y="connsiteY2"/>
                </a:cxn>
              </a:cxnLst>
              <a:rect l="l" t="t" r="r" b="b"/>
              <a:pathLst>
                <a:path w="25971" h="64384">
                  <a:moveTo>
                    <a:pt x="25972" y="64385"/>
                  </a:moveTo>
                  <a:cubicBezTo>
                    <a:pt x="2470" y="51328"/>
                    <a:pt x="-7548" y="20548"/>
                    <a:pt x="6322" y="0"/>
                  </a:cubicBezTo>
                  <a:cubicBezTo>
                    <a:pt x="12915" y="21619"/>
                    <a:pt x="19208" y="42252"/>
                    <a:pt x="25972" y="643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0" name="Freeform: Shape 279">
              <a:extLst>
                <a:ext uri="{FF2B5EF4-FFF2-40B4-BE49-F238E27FC236}">
                  <a16:creationId xmlns:a16="http://schemas.microsoft.com/office/drawing/2014/main" id="{C10CABF1-B9DE-D049-EF8A-514A5B286F77}"/>
                </a:ext>
              </a:extLst>
            </p:cNvPr>
            <p:cNvSpPr/>
            <p:nvPr/>
          </p:nvSpPr>
          <p:spPr>
            <a:xfrm>
              <a:off x="-3185417" y="1876360"/>
              <a:ext cx="20253" cy="63614"/>
            </a:xfrm>
            <a:custGeom>
              <a:avLst/>
              <a:gdLst>
                <a:gd name="connsiteX0" fmla="*/ 43 w 20253"/>
                <a:gd name="connsiteY0" fmla="*/ 514 h 63614"/>
                <a:gd name="connsiteX1" fmla="*/ 19906 w 20253"/>
                <a:gd name="connsiteY1" fmla="*/ 29923 h 63614"/>
                <a:gd name="connsiteX2" fmla="*/ 7706 w 20253"/>
                <a:gd name="connsiteY2" fmla="*/ 63614 h 63614"/>
                <a:gd name="connsiteX3" fmla="*/ 471 w 20253"/>
                <a:gd name="connsiteY3" fmla="*/ 0 h 63614"/>
                <a:gd name="connsiteX4" fmla="*/ 0 w 20253"/>
                <a:gd name="connsiteY4" fmla="*/ 471 h 6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3" h="63614">
                  <a:moveTo>
                    <a:pt x="43" y="514"/>
                  </a:moveTo>
                  <a:cubicBezTo>
                    <a:pt x="16439" y="3724"/>
                    <a:pt x="21747" y="15283"/>
                    <a:pt x="19906" y="29923"/>
                  </a:cubicBezTo>
                  <a:cubicBezTo>
                    <a:pt x="18451" y="41439"/>
                    <a:pt x="14298" y="52612"/>
                    <a:pt x="7706" y="63614"/>
                  </a:cubicBezTo>
                  <a:cubicBezTo>
                    <a:pt x="5308" y="42424"/>
                    <a:pt x="2911" y="21191"/>
                    <a:pt x="471" y="0"/>
                  </a:cubicBezTo>
                  <a:lnTo>
                    <a:pt x="0" y="471"/>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1" name="Freeform: Shape 280">
              <a:extLst>
                <a:ext uri="{FF2B5EF4-FFF2-40B4-BE49-F238E27FC236}">
                  <a16:creationId xmlns:a16="http://schemas.microsoft.com/office/drawing/2014/main" id="{08824EC2-86AB-5915-AC17-E6F7C51BD05C}"/>
                </a:ext>
              </a:extLst>
            </p:cNvPr>
            <p:cNvSpPr/>
            <p:nvPr/>
          </p:nvSpPr>
          <p:spPr>
            <a:xfrm>
              <a:off x="-3704137" y="153727"/>
              <a:ext cx="29610" cy="36944"/>
            </a:xfrm>
            <a:custGeom>
              <a:avLst/>
              <a:gdLst>
                <a:gd name="connsiteX0" fmla="*/ 12504 w 29610"/>
                <a:gd name="connsiteY0" fmla="*/ 0 h 36944"/>
                <a:gd name="connsiteX1" fmla="*/ 29542 w 29610"/>
                <a:gd name="connsiteY1" fmla="*/ 17295 h 36944"/>
                <a:gd name="connsiteX2" fmla="*/ 13360 w 29610"/>
                <a:gd name="connsiteY2" fmla="*/ 36944 h 36944"/>
                <a:gd name="connsiteX3" fmla="*/ 90 w 29610"/>
                <a:gd name="connsiteY3" fmla="*/ 17124 h 36944"/>
                <a:gd name="connsiteX4" fmla="*/ 12504 w 29610"/>
                <a:gd name="connsiteY4" fmla="*/ 0 h 36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0" h="36944">
                  <a:moveTo>
                    <a:pt x="12504" y="0"/>
                  </a:moveTo>
                  <a:cubicBezTo>
                    <a:pt x="20595" y="7962"/>
                    <a:pt x="30527" y="15026"/>
                    <a:pt x="29542" y="17295"/>
                  </a:cubicBezTo>
                  <a:cubicBezTo>
                    <a:pt x="26289" y="24786"/>
                    <a:pt x="19054" y="30523"/>
                    <a:pt x="13360" y="36944"/>
                  </a:cubicBezTo>
                  <a:cubicBezTo>
                    <a:pt x="8694" y="30394"/>
                    <a:pt x="2316" y="24401"/>
                    <a:pt x="90" y="17124"/>
                  </a:cubicBezTo>
                  <a:cubicBezTo>
                    <a:pt x="-895" y="13827"/>
                    <a:pt x="6425" y="8005"/>
                    <a:pt x="12504"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2" name="Freeform: Shape 281">
              <a:extLst>
                <a:ext uri="{FF2B5EF4-FFF2-40B4-BE49-F238E27FC236}">
                  <a16:creationId xmlns:a16="http://schemas.microsoft.com/office/drawing/2014/main" id="{1C72D223-FB4B-5ABA-6E63-7EFCA0943786}"/>
                </a:ext>
              </a:extLst>
            </p:cNvPr>
            <p:cNvSpPr/>
            <p:nvPr/>
          </p:nvSpPr>
          <p:spPr>
            <a:xfrm>
              <a:off x="-4806079" y="208651"/>
              <a:ext cx="18894" cy="68751"/>
            </a:xfrm>
            <a:custGeom>
              <a:avLst/>
              <a:gdLst>
                <a:gd name="connsiteX0" fmla="*/ 18665 w 18894"/>
                <a:gd name="connsiteY0" fmla="*/ 0 h 68751"/>
                <a:gd name="connsiteX1" fmla="*/ 0 w 18894"/>
                <a:gd name="connsiteY1" fmla="*/ 68751 h 68751"/>
                <a:gd name="connsiteX2" fmla="*/ 11173 w 18894"/>
                <a:gd name="connsiteY2" fmla="*/ 9546 h 68751"/>
                <a:gd name="connsiteX3" fmla="*/ 18665 w 18894"/>
                <a:gd name="connsiteY3" fmla="*/ 43 h 68751"/>
              </a:gdLst>
              <a:ahLst/>
              <a:cxnLst>
                <a:cxn ang="0">
                  <a:pos x="connsiteX0" y="connsiteY0"/>
                </a:cxn>
                <a:cxn ang="0">
                  <a:pos x="connsiteX1" y="connsiteY1"/>
                </a:cxn>
                <a:cxn ang="0">
                  <a:pos x="connsiteX2" y="connsiteY2"/>
                </a:cxn>
                <a:cxn ang="0">
                  <a:pos x="connsiteX3" y="connsiteY3"/>
                </a:cxn>
              </a:cxnLst>
              <a:rect l="l" t="t" r="r" b="b"/>
              <a:pathLst>
                <a:path w="18894" h="68751">
                  <a:moveTo>
                    <a:pt x="18665" y="0"/>
                  </a:moveTo>
                  <a:cubicBezTo>
                    <a:pt x="13570" y="23202"/>
                    <a:pt x="30565" y="53297"/>
                    <a:pt x="0" y="68751"/>
                  </a:cubicBezTo>
                  <a:cubicBezTo>
                    <a:pt x="3682" y="48888"/>
                    <a:pt x="7020" y="29110"/>
                    <a:pt x="11173" y="9546"/>
                  </a:cubicBezTo>
                  <a:cubicBezTo>
                    <a:pt x="11944" y="5993"/>
                    <a:pt x="16096" y="3168"/>
                    <a:pt x="18665"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3" name="Freeform: Shape 282">
              <a:extLst>
                <a:ext uri="{FF2B5EF4-FFF2-40B4-BE49-F238E27FC236}">
                  <a16:creationId xmlns:a16="http://schemas.microsoft.com/office/drawing/2014/main" id="{A7089533-675C-A178-FF4F-DB317E99FC8A}"/>
                </a:ext>
              </a:extLst>
            </p:cNvPr>
            <p:cNvSpPr/>
            <p:nvPr/>
          </p:nvSpPr>
          <p:spPr>
            <a:xfrm>
              <a:off x="-4379017" y="700012"/>
              <a:ext cx="36002" cy="43579"/>
            </a:xfrm>
            <a:custGeom>
              <a:avLst/>
              <a:gdLst>
                <a:gd name="connsiteX0" fmla="*/ 22303 w 36002"/>
                <a:gd name="connsiteY0" fmla="*/ 685 h 43579"/>
                <a:gd name="connsiteX1" fmla="*/ 36002 w 36002"/>
                <a:gd name="connsiteY1" fmla="*/ 24572 h 43579"/>
                <a:gd name="connsiteX2" fmla="*/ 33348 w 36002"/>
                <a:gd name="connsiteY2" fmla="*/ 27055 h 43579"/>
                <a:gd name="connsiteX3" fmla="*/ 13399 w 36002"/>
                <a:gd name="connsiteY3" fmla="*/ 12971 h 43579"/>
                <a:gd name="connsiteX4" fmla="*/ 17038 w 36002"/>
                <a:gd name="connsiteY4" fmla="*/ 43580 h 43579"/>
                <a:gd name="connsiteX5" fmla="*/ 0 w 36002"/>
                <a:gd name="connsiteY5" fmla="*/ 37415 h 43579"/>
                <a:gd name="connsiteX6" fmla="*/ 13656 w 36002"/>
                <a:gd name="connsiteY6" fmla="*/ 0 h 43579"/>
                <a:gd name="connsiteX7" fmla="*/ 22346 w 36002"/>
                <a:gd name="connsiteY7" fmla="*/ 642 h 4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02" h="43579">
                  <a:moveTo>
                    <a:pt x="22303" y="685"/>
                  </a:moveTo>
                  <a:lnTo>
                    <a:pt x="36002" y="24572"/>
                  </a:lnTo>
                  <a:cubicBezTo>
                    <a:pt x="35103" y="25386"/>
                    <a:pt x="34247" y="26242"/>
                    <a:pt x="33348" y="27055"/>
                  </a:cubicBezTo>
                  <a:cubicBezTo>
                    <a:pt x="28682" y="23759"/>
                    <a:pt x="24059" y="20505"/>
                    <a:pt x="13399" y="12971"/>
                  </a:cubicBezTo>
                  <a:cubicBezTo>
                    <a:pt x="14940" y="26071"/>
                    <a:pt x="15839" y="33605"/>
                    <a:pt x="17038" y="43580"/>
                  </a:cubicBezTo>
                  <a:cubicBezTo>
                    <a:pt x="12543" y="41953"/>
                    <a:pt x="6293" y="39684"/>
                    <a:pt x="0" y="37415"/>
                  </a:cubicBezTo>
                  <a:cubicBezTo>
                    <a:pt x="4538" y="24958"/>
                    <a:pt x="9075" y="12500"/>
                    <a:pt x="13656" y="0"/>
                  </a:cubicBezTo>
                  <a:cubicBezTo>
                    <a:pt x="16567" y="214"/>
                    <a:pt x="19435" y="428"/>
                    <a:pt x="22346" y="64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4" name="Freeform: Shape 283">
              <a:extLst>
                <a:ext uri="{FF2B5EF4-FFF2-40B4-BE49-F238E27FC236}">
                  <a16:creationId xmlns:a16="http://schemas.microsoft.com/office/drawing/2014/main" id="{A28BBFF4-661E-1300-9306-7E0AB2986067}"/>
                </a:ext>
              </a:extLst>
            </p:cNvPr>
            <p:cNvSpPr/>
            <p:nvPr/>
          </p:nvSpPr>
          <p:spPr>
            <a:xfrm>
              <a:off x="-3123686" y="2270974"/>
              <a:ext cx="32877" cy="63057"/>
            </a:xfrm>
            <a:custGeom>
              <a:avLst/>
              <a:gdLst>
                <a:gd name="connsiteX0" fmla="*/ 7021 w 32877"/>
                <a:gd name="connsiteY0" fmla="*/ 43 h 63057"/>
                <a:gd name="connsiteX1" fmla="*/ 32877 w 32877"/>
                <a:gd name="connsiteY1" fmla="*/ 63058 h 63057"/>
                <a:gd name="connsiteX2" fmla="*/ 0 w 32877"/>
                <a:gd name="connsiteY2" fmla="*/ 3810 h 63057"/>
                <a:gd name="connsiteX3" fmla="*/ 7021 w 32877"/>
                <a:gd name="connsiteY3" fmla="*/ 0 h 63057"/>
              </a:gdLst>
              <a:ahLst/>
              <a:cxnLst>
                <a:cxn ang="0">
                  <a:pos x="connsiteX0" y="connsiteY0"/>
                </a:cxn>
                <a:cxn ang="0">
                  <a:pos x="connsiteX1" y="connsiteY1"/>
                </a:cxn>
                <a:cxn ang="0">
                  <a:pos x="connsiteX2" y="connsiteY2"/>
                </a:cxn>
                <a:cxn ang="0">
                  <a:pos x="connsiteX3" y="connsiteY3"/>
                </a:cxn>
              </a:cxnLst>
              <a:rect l="l" t="t" r="r" b="b"/>
              <a:pathLst>
                <a:path w="32877" h="63057">
                  <a:moveTo>
                    <a:pt x="7021" y="43"/>
                  </a:moveTo>
                  <a:cubicBezTo>
                    <a:pt x="27526" y="14641"/>
                    <a:pt x="31122" y="38400"/>
                    <a:pt x="32877" y="63058"/>
                  </a:cubicBezTo>
                  <a:cubicBezTo>
                    <a:pt x="21918" y="43323"/>
                    <a:pt x="10959" y="23545"/>
                    <a:pt x="0" y="3810"/>
                  </a:cubicBezTo>
                  <a:cubicBezTo>
                    <a:pt x="2354" y="2526"/>
                    <a:pt x="4709" y="1284"/>
                    <a:pt x="702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5" name="Freeform: Shape 284">
              <a:extLst>
                <a:ext uri="{FF2B5EF4-FFF2-40B4-BE49-F238E27FC236}">
                  <a16:creationId xmlns:a16="http://schemas.microsoft.com/office/drawing/2014/main" id="{9499D1E5-9432-060C-9821-5535F5E43FD3}"/>
                </a:ext>
              </a:extLst>
            </p:cNvPr>
            <p:cNvSpPr/>
            <p:nvPr/>
          </p:nvSpPr>
          <p:spPr>
            <a:xfrm>
              <a:off x="-4809076" y="699627"/>
              <a:ext cx="34815" cy="46190"/>
            </a:xfrm>
            <a:custGeom>
              <a:avLst/>
              <a:gdLst>
                <a:gd name="connsiteX0" fmla="*/ 14255 w 34815"/>
                <a:gd name="connsiteY0" fmla="*/ 18194 h 46190"/>
                <a:gd name="connsiteX1" fmla="*/ 2954 w 34815"/>
                <a:gd name="connsiteY1" fmla="*/ 26970 h 46190"/>
                <a:gd name="connsiteX2" fmla="*/ 0 w 34815"/>
                <a:gd name="connsiteY2" fmla="*/ 25001 h 46190"/>
                <a:gd name="connsiteX3" fmla="*/ 13314 w 34815"/>
                <a:gd name="connsiteY3" fmla="*/ 1284 h 46190"/>
                <a:gd name="connsiteX4" fmla="*/ 20634 w 34815"/>
                <a:gd name="connsiteY4" fmla="*/ 0 h 46190"/>
                <a:gd name="connsiteX5" fmla="*/ 34804 w 34815"/>
                <a:gd name="connsiteY5" fmla="*/ 36259 h 46190"/>
                <a:gd name="connsiteX6" fmla="*/ 17552 w 34815"/>
                <a:gd name="connsiteY6" fmla="*/ 46191 h 46190"/>
                <a:gd name="connsiteX7" fmla="*/ 21875 w 34815"/>
                <a:gd name="connsiteY7" fmla="*/ 18964 h 46190"/>
                <a:gd name="connsiteX8" fmla="*/ 14255 w 34815"/>
                <a:gd name="connsiteY8" fmla="*/ 18194 h 4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815" h="46190">
                  <a:moveTo>
                    <a:pt x="14255" y="18194"/>
                  </a:moveTo>
                  <a:cubicBezTo>
                    <a:pt x="10488" y="21105"/>
                    <a:pt x="6721" y="24059"/>
                    <a:pt x="2954" y="26970"/>
                  </a:cubicBezTo>
                  <a:cubicBezTo>
                    <a:pt x="1969" y="26328"/>
                    <a:pt x="985" y="25643"/>
                    <a:pt x="0" y="25001"/>
                  </a:cubicBezTo>
                  <a:cubicBezTo>
                    <a:pt x="4452" y="17081"/>
                    <a:pt x="8861" y="9204"/>
                    <a:pt x="13314" y="1284"/>
                  </a:cubicBezTo>
                  <a:lnTo>
                    <a:pt x="20634" y="0"/>
                  </a:lnTo>
                  <a:cubicBezTo>
                    <a:pt x="25643" y="11987"/>
                    <a:pt x="31379" y="23802"/>
                    <a:pt x="34804" y="36259"/>
                  </a:cubicBezTo>
                  <a:cubicBezTo>
                    <a:pt x="35232" y="37843"/>
                    <a:pt x="23716" y="42723"/>
                    <a:pt x="17552" y="46191"/>
                  </a:cubicBezTo>
                  <a:cubicBezTo>
                    <a:pt x="19307" y="35189"/>
                    <a:pt x="20591" y="27098"/>
                    <a:pt x="21875" y="18964"/>
                  </a:cubicBezTo>
                  <a:cubicBezTo>
                    <a:pt x="19350" y="18708"/>
                    <a:pt x="16781" y="18451"/>
                    <a:pt x="14255" y="1819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6" name="Freeform: Shape 285">
              <a:extLst>
                <a:ext uri="{FF2B5EF4-FFF2-40B4-BE49-F238E27FC236}">
                  <a16:creationId xmlns:a16="http://schemas.microsoft.com/office/drawing/2014/main" id="{A9B13171-A813-1167-61AC-5A6A48ADF6EF}"/>
                </a:ext>
              </a:extLst>
            </p:cNvPr>
            <p:cNvSpPr/>
            <p:nvPr/>
          </p:nvSpPr>
          <p:spPr>
            <a:xfrm>
              <a:off x="-4820635" y="167169"/>
              <a:ext cx="24747" cy="68194"/>
            </a:xfrm>
            <a:custGeom>
              <a:avLst/>
              <a:gdLst>
                <a:gd name="connsiteX0" fmla="*/ 23716 w 24747"/>
                <a:gd name="connsiteY0" fmla="*/ 1670 h 68194"/>
                <a:gd name="connsiteX1" fmla="*/ 0 w 24747"/>
                <a:gd name="connsiteY1" fmla="*/ 68195 h 68194"/>
                <a:gd name="connsiteX2" fmla="*/ 17766 w 24747"/>
                <a:gd name="connsiteY2" fmla="*/ 0 h 68194"/>
                <a:gd name="connsiteX3" fmla="*/ 23716 w 24747"/>
                <a:gd name="connsiteY3" fmla="*/ 1670 h 68194"/>
              </a:gdLst>
              <a:ahLst/>
              <a:cxnLst>
                <a:cxn ang="0">
                  <a:pos x="connsiteX0" y="connsiteY0"/>
                </a:cxn>
                <a:cxn ang="0">
                  <a:pos x="connsiteX1" y="connsiteY1"/>
                </a:cxn>
                <a:cxn ang="0">
                  <a:pos x="connsiteX2" y="connsiteY2"/>
                </a:cxn>
                <a:cxn ang="0">
                  <a:pos x="connsiteX3" y="connsiteY3"/>
                </a:cxn>
              </a:cxnLst>
              <a:rect l="l" t="t" r="r" b="b"/>
              <a:pathLst>
                <a:path w="24747" h="68194">
                  <a:moveTo>
                    <a:pt x="23716" y="1670"/>
                  </a:moveTo>
                  <a:cubicBezTo>
                    <a:pt x="27869" y="26584"/>
                    <a:pt x="19393" y="47561"/>
                    <a:pt x="0" y="68195"/>
                  </a:cubicBezTo>
                  <a:cubicBezTo>
                    <a:pt x="6421" y="43537"/>
                    <a:pt x="12072" y="21747"/>
                    <a:pt x="17766" y="0"/>
                  </a:cubicBezTo>
                  <a:cubicBezTo>
                    <a:pt x="19735" y="557"/>
                    <a:pt x="21747" y="1113"/>
                    <a:pt x="23716" y="167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7" name="Freeform: Shape 286">
              <a:extLst>
                <a:ext uri="{FF2B5EF4-FFF2-40B4-BE49-F238E27FC236}">
                  <a16:creationId xmlns:a16="http://schemas.microsoft.com/office/drawing/2014/main" id="{DB10D607-8644-E9B8-164D-D199D6C87012}"/>
                </a:ext>
              </a:extLst>
            </p:cNvPr>
            <p:cNvSpPr/>
            <p:nvPr/>
          </p:nvSpPr>
          <p:spPr>
            <a:xfrm>
              <a:off x="-3349076" y="1000189"/>
              <a:ext cx="29281" cy="27036"/>
            </a:xfrm>
            <a:custGeom>
              <a:avLst/>
              <a:gdLst>
                <a:gd name="connsiteX0" fmla="*/ 8305 w 29281"/>
                <a:gd name="connsiteY0" fmla="*/ 26114 h 27036"/>
                <a:gd name="connsiteX1" fmla="*/ 0 w 29281"/>
                <a:gd name="connsiteY1" fmla="*/ 5908 h 27036"/>
                <a:gd name="connsiteX2" fmla="*/ 14427 w 29281"/>
                <a:gd name="connsiteY2" fmla="*/ 0 h 27036"/>
                <a:gd name="connsiteX3" fmla="*/ 29281 w 29281"/>
                <a:gd name="connsiteY3" fmla="*/ 2654 h 27036"/>
                <a:gd name="connsiteX4" fmla="*/ 22132 w 29281"/>
                <a:gd name="connsiteY4" fmla="*/ 26242 h 27036"/>
                <a:gd name="connsiteX5" fmla="*/ 8262 w 29281"/>
                <a:gd name="connsiteY5" fmla="*/ 26114 h 2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81" h="27036">
                  <a:moveTo>
                    <a:pt x="8305" y="26114"/>
                  </a:moveTo>
                  <a:cubicBezTo>
                    <a:pt x="5522" y="19392"/>
                    <a:pt x="2783" y="12629"/>
                    <a:pt x="0" y="5908"/>
                  </a:cubicBezTo>
                  <a:cubicBezTo>
                    <a:pt x="4795" y="3938"/>
                    <a:pt x="9632" y="1969"/>
                    <a:pt x="14427" y="0"/>
                  </a:cubicBezTo>
                  <a:cubicBezTo>
                    <a:pt x="19393" y="899"/>
                    <a:pt x="24358" y="1798"/>
                    <a:pt x="29281" y="2654"/>
                  </a:cubicBezTo>
                  <a:cubicBezTo>
                    <a:pt x="27098" y="10617"/>
                    <a:pt x="25728" y="18964"/>
                    <a:pt x="22132" y="26242"/>
                  </a:cubicBezTo>
                  <a:cubicBezTo>
                    <a:pt x="21233" y="28040"/>
                    <a:pt x="13100" y="26242"/>
                    <a:pt x="8262" y="2611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8" name="Freeform: Shape 287">
              <a:extLst>
                <a:ext uri="{FF2B5EF4-FFF2-40B4-BE49-F238E27FC236}">
                  <a16:creationId xmlns:a16="http://schemas.microsoft.com/office/drawing/2014/main" id="{CE1EBE7F-D2DA-CF05-9BC1-57066E39A437}"/>
                </a:ext>
              </a:extLst>
            </p:cNvPr>
            <p:cNvSpPr/>
            <p:nvPr/>
          </p:nvSpPr>
          <p:spPr>
            <a:xfrm>
              <a:off x="-3265855" y="1000874"/>
              <a:ext cx="28767" cy="50257"/>
            </a:xfrm>
            <a:custGeom>
              <a:avLst/>
              <a:gdLst>
                <a:gd name="connsiteX0" fmla="*/ 1627 w 28767"/>
                <a:gd name="connsiteY0" fmla="*/ 39127 h 50257"/>
                <a:gd name="connsiteX1" fmla="*/ 20848 w 28767"/>
                <a:gd name="connsiteY1" fmla="*/ 0 h 50257"/>
                <a:gd name="connsiteX2" fmla="*/ 28768 w 28767"/>
                <a:gd name="connsiteY2" fmla="*/ 2997 h 50257"/>
                <a:gd name="connsiteX3" fmla="*/ 21404 w 28767"/>
                <a:gd name="connsiteY3" fmla="*/ 38186 h 50257"/>
                <a:gd name="connsiteX4" fmla="*/ 21276 w 28767"/>
                <a:gd name="connsiteY4" fmla="*/ 38014 h 50257"/>
                <a:gd name="connsiteX5" fmla="*/ 0 w 28767"/>
                <a:gd name="connsiteY5" fmla="*/ 50001 h 50257"/>
                <a:gd name="connsiteX6" fmla="*/ 385 w 28767"/>
                <a:gd name="connsiteY6" fmla="*/ 50258 h 50257"/>
                <a:gd name="connsiteX7" fmla="*/ 2140 w 28767"/>
                <a:gd name="connsiteY7" fmla="*/ 38528 h 50257"/>
                <a:gd name="connsiteX8" fmla="*/ 1627 w 28767"/>
                <a:gd name="connsiteY8" fmla="*/ 39085 h 5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67" h="50257">
                  <a:moveTo>
                    <a:pt x="1627" y="39127"/>
                  </a:moveTo>
                  <a:cubicBezTo>
                    <a:pt x="8048" y="26071"/>
                    <a:pt x="14427" y="13057"/>
                    <a:pt x="20848" y="0"/>
                  </a:cubicBezTo>
                  <a:cubicBezTo>
                    <a:pt x="23502" y="985"/>
                    <a:pt x="26113" y="1969"/>
                    <a:pt x="28768" y="2997"/>
                  </a:cubicBezTo>
                  <a:cubicBezTo>
                    <a:pt x="26328" y="14726"/>
                    <a:pt x="23845" y="26456"/>
                    <a:pt x="21404" y="38186"/>
                  </a:cubicBezTo>
                  <a:cubicBezTo>
                    <a:pt x="21404" y="38186"/>
                    <a:pt x="21276" y="38014"/>
                    <a:pt x="21276" y="38014"/>
                  </a:cubicBezTo>
                  <a:cubicBezTo>
                    <a:pt x="14170" y="41996"/>
                    <a:pt x="7064" y="46020"/>
                    <a:pt x="0" y="50001"/>
                  </a:cubicBezTo>
                  <a:lnTo>
                    <a:pt x="385" y="50258"/>
                  </a:lnTo>
                  <a:lnTo>
                    <a:pt x="2140" y="38528"/>
                  </a:lnTo>
                  <a:cubicBezTo>
                    <a:pt x="2140" y="38528"/>
                    <a:pt x="1627" y="39085"/>
                    <a:pt x="1627" y="3908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89" name="Freeform: Shape 288">
              <a:extLst>
                <a:ext uri="{FF2B5EF4-FFF2-40B4-BE49-F238E27FC236}">
                  <a16:creationId xmlns:a16="http://schemas.microsoft.com/office/drawing/2014/main" id="{00DEFF31-9591-160E-EF06-645A21F64161}"/>
                </a:ext>
              </a:extLst>
            </p:cNvPr>
            <p:cNvSpPr/>
            <p:nvPr/>
          </p:nvSpPr>
          <p:spPr>
            <a:xfrm>
              <a:off x="-4809630" y="471027"/>
              <a:ext cx="26428" cy="36730"/>
            </a:xfrm>
            <a:custGeom>
              <a:avLst/>
              <a:gdLst>
                <a:gd name="connsiteX0" fmla="*/ 11941 w 26428"/>
                <a:gd name="connsiteY0" fmla="*/ 36730 h 36730"/>
                <a:gd name="connsiteX1" fmla="*/ 40 w 26428"/>
                <a:gd name="connsiteY1" fmla="*/ 13314 h 36730"/>
                <a:gd name="connsiteX2" fmla="*/ 13482 w 26428"/>
                <a:gd name="connsiteY2" fmla="*/ 0 h 36730"/>
                <a:gd name="connsiteX3" fmla="*/ 26410 w 26428"/>
                <a:gd name="connsiteY3" fmla="*/ 15283 h 36730"/>
                <a:gd name="connsiteX4" fmla="*/ 11984 w 26428"/>
                <a:gd name="connsiteY4" fmla="*/ 36730 h 36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8" h="36730">
                  <a:moveTo>
                    <a:pt x="11941" y="36730"/>
                  </a:moveTo>
                  <a:cubicBezTo>
                    <a:pt x="5648" y="25129"/>
                    <a:pt x="-559" y="18879"/>
                    <a:pt x="40" y="13314"/>
                  </a:cubicBezTo>
                  <a:cubicBezTo>
                    <a:pt x="554" y="8476"/>
                    <a:pt x="8687" y="4409"/>
                    <a:pt x="13482" y="0"/>
                  </a:cubicBezTo>
                  <a:cubicBezTo>
                    <a:pt x="18105" y="5051"/>
                    <a:pt x="25940" y="9846"/>
                    <a:pt x="26410" y="15283"/>
                  </a:cubicBezTo>
                  <a:cubicBezTo>
                    <a:pt x="26839" y="20377"/>
                    <a:pt x="19518" y="26156"/>
                    <a:pt x="11984" y="3673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0" name="Freeform: Shape 289">
              <a:extLst>
                <a:ext uri="{FF2B5EF4-FFF2-40B4-BE49-F238E27FC236}">
                  <a16:creationId xmlns:a16="http://schemas.microsoft.com/office/drawing/2014/main" id="{60100550-2BC5-838F-2B80-343F7695ED69}"/>
                </a:ext>
              </a:extLst>
            </p:cNvPr>
            <p:cNvSpPr/>
            <p:nvPr/>
          </p:nvSpPr>
          <p:spPr>
            <a:xfrm>
              <a:off x="-4301918" y="605105"/>
              <a:ext cx="27302" cy="34357"/>
            </a:xfrm>
            <a:custGeom>
              <a:avLst/>
              <a:gdLst>
                <a:gd name="connsiteX0" fmla="*/ 13913 w 27302"/>
                <a:gd name="connsiteY0" fmla="*/ 0 h 34357"/>
                <a:gd name="connsiteX1" fmla="*/ 27227 w 27302"/>
                <a:gd name="connsiteY1" fmla="*/ 21704 h 34357"/>
                <a:gd name="connsiteX2" fmla="*/ 12244 w 27302"/>
                <a:gd name="connsiteY2" fmla="*/ 34333 h 34357"/>
                <a:gd name="connsiteX3" fmla="*/ 0 w 27302"/>
                <a:gd name="connsiteY3" fmla="*/ 21533 h 34357"/>
                <a:gd name="connsiteX4" fmla="*/ 13956 w 27302"/>
                <a:gd name="connsiteY4" fmla="*/ 43 h 3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2" h="34357">
                  <a:moveTo>
                    <a:pt x="13913" y="0"/>
                  </a:moveTo>
                  <a:cubicBezTo>
                    <a:pt x="20806" y="10531"/>
                    <a:pt x="28126" y="16910"/>
                    <a:pt x="27227" y="21704"/>
                  </a:cubicBezTo>
                  <a:cubicBezTo>
                    <a:pt x="26199" y="26970"/>
                    <a:pt x="18023" y="33477"/>
                    <a:pt x="12244" y="34333"/>
                  </a:cubicBezTo>
                  <a:cubicBezTo>
                    <a:pt x="8562" y="34889"/>
                    <a:pt x="-42" y="26071"/>
                    <a:pt x="0" y="21533"/>
                  </a:cubicBezTo>
                  <a:cubicBezTo>
                    <a:pt x="0" y="15925"/>
                    <a:pt x="6807" y="10403"/>
                    <a:pt x="13956"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1" name="Freeform: Shape 290">
              <a:extLst>
                <a:ext uri="{FF2B5EF4-FFF2-40B4-BE49-F238E27FC236}">
                  <a16:creationId xmlns:a16="http://schemas.microsoft.com/office/drawing/2014/main" id="{7546AEED-E86C-158F-4038-70C8415F666A}"/>
                </a:ext>
              </a:extLst>
            </p:cNvPr>
            <p:cNvSpPr/>
            <p:nvPr/>
          </p:nvSpPr>
          <p:spPr>
            <a:xfrm>
              <a:off x="-4478021" y="484749"/>
              <a:ext cx="35903" cy="26006"/>
            </a:xfrm>
            <a:custGeom>
              <a:avLst/>
              <a:gdLst>
                <a:gd name="connsiteX0" fmla="*/ 35904 w 35903"/>
                <a:gd name="connsiteY0" fmla="*/ 13247 h 26006"/>
                <a:gd name="connsiteX1" fmla="*/ 12573 w 35903"/>
                <a:gd name="connsiteY1" fmla="*/ 26004 h 26006"/>
                <a:gd name="connsiteX2" fmla="*/ 30 w 35903"/>
                <a:gd name="connsiteY2" fmla="*/ 13633 h 26006"/>
                <a:gd name="connsiteX3" fmla="*/ 13129 w 35903"/>
                <a:gd name="connsiteY3" fmla="*/ 19 h 26006"/>
                <a:gd name="connsiteX4" fmla="*/ 35904 w 35903"/>
                <a:gd name="connsiteY4" fmla="*/ 13290 h 2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03" h="26006">
                  <a:moveTo>
                    <a:pt x="35904" y="13247"/>
                  </a:moveTo>
                  <a:cubicBezTo>
                    <a:pt x="24474" y="19925"/>
                    <a:pt x="18438" y="26133"/>
                    <a:pt x="12573" y="26004"/>
                  </a:cubicBezTo>
                  <a:cubicBezTo>
                    <a:pt x="7993" y="25919"/>
                    <a:pt x="-569" y="17186"/>
                    <a:pt x="30" y="13633"/>
                  </a:cubicBezTo>
                  <a:cubicBezTo>
                    <a:pt x="1015" y="8196"/>
                    <a:pt x="8078" y="405"/>
                    <a:pt x="13129" y="19"/>
                  </a:cubicBezTo>
                  <a:cubicBezTo>
                    <a:pt x="18652" y="-409"/>
                    <a:pt x="24731" y="6355"/>
                    <a:pt x="35904" y="1329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2" name="Freeform: Shape 291">
              <a:extLst>
                <a:ext uri="{FF2B5EF4-FFF2-40B4-BE49-F238E27FC236}">
                  <a16:creationId xmlns:a16="http://schemas.microsoft.com/office/drawing/2014/main" id="{AC3E15A4-B933-389E-FC9A-7DD387D35DDB}"/>
                </a:ext>
              </a:extLst>
            </p:cNvPr>
            <p:cNvSpPr/>
            <p:nvPr/>
          </p:nvSpPr>
          <p:spPr>
            <a:xfrm>
              <a:off x="-3601202" y="935465"/>
              <a:ext cx="29647" cy="27137"/>
            </a:xfrm>
            <a:custGeom>
              <a:avLst/>
              <a:gdLst>
                <a:gd name="connsiteX0" fmla="*/ 21942 w 29647"/>
                <a:gd name="connsiteY0" fmla="*/ 1923 h 27137"/>
                <a:gd name="connsiteX1" fmla="*/ 29648 w 29647"/>
                <a:gd name="connsiteY1" fmla="*/ 18490 h 27137"/>
                <a:gd name="connsiteX2" fmla="*/ 16848 w 29647"/>
                <a:gd name="connsiteY2" fmla="*/ 27138 h 27137"/>
                <a:gd name="connsiteX3" fmla="*/ 452 w 29647"/>
                <a:gd name="connsiteY3" fmla="*/ 19903 h 27137"/>
                <a:gd name="connsiteX4" fmla="*/ 5632 w 29647"/>
                <a:gd name="connsiteY4" fmla="*/ 982 h 27137"/>
                <a:gd name="connsiteX5" fmla="*/ 21942 w 29647"/>
                <a:gd name="connsiteY5" fmla="*/ 1923 h 2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47" h="27137">
                  <a:moveTo>
                    <a:pt x="21942" y="1923"/>
                  </a:moveTo>
                  <a:cubicBezTo>
                    <a:pt x="24511" y="7446"/>
                    <a:pt x="27079" y="12968"/>
                    <a:pt x="29648" y="18490"/>
                  </a:cubicBezTo>
                  <a:cubicBezTo>
                    <a:pt x="25367" y="21359"/>
                    <a:pt x="21129" y="24270"/>
                    <a:pt x="16848" y="27138"/>
                  </a:cubicBezTo>
                  <a:cubicBezTo>
                    <a:pt x="11069" y="24826"/>
                    <a:pt x="1479" y="23542"/>
                    <a:pt x="452" y="19903"/>
                  </a:cubicBezTo>
                  <a:cubicBezTo>
                    <a:pt x="-1132" y="14295"/>
                    <a:pt x="1651" y="5733"/>
                    <a:pt x="5632" y="982"/>
                  </a:cubicBezTo>
                  <a:cubicBezTo>
                    <a:pt x="7730" y="-1501"/>
                    <a:pt x="16291" y="1453"/>
                    <a:pt x="21942" y="192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3" name="Freeform: Shape 292">
              <a:extLst>
                <a:ext uri="{FF2B5EF4-FFF2-40B4-BE49-F238E27FC236}">
                  <a16:creationId xmlns:a16="http://schemas.microsoft.com/office/drawing/2014/main" id="{822175D1-6A97-A7D7-118C-09B9981E71BE}"/>
                </a:ext>
              </a:extLst>
            </p:cNvPr>
            <p:cNvSpPr/>
            <p:nvPr/>
          </p:nvSpPr>
          <p:spPr>
            <a:xfrm>
              <a:off x="-3018119" y="2439743"/>
              <a:ext cx="38784" cy="46902"/>
            </a:xfrm>
            <a:custGeom>
              <a:avLst/>
              <a:gdLst>
                <a:gd name="connsiteX0" fmla="*/ 342 w 38784"/>
                <a:gd name="connsiteY0" fmla="*/ 13554 h 46902"/>
                <a:gd name="connsiteX1" fmla="*/ 15625 w 38784"/>
                <a:gd name="connsiteY1" fmla="*/ 5506 h 46902"/>
                <a:gd name="connsiteX2" fmla="*/ 38785 w 38784"/>
                <a:gd name="connsiteY2" fmla="*/ 46902 h 46902"/>
                <a:gd name="connsiteX3" fmla="*/ 0 w 38784"/>
                <a:gd name="connsiteY3" fmla="*/ 13254 h 46902"/>
                <a:gd name="connsiteX4" fmla="*/ 342 w 38784"/>
                <a:gd name="connsiteY4" fmla="*/ 13554 h 4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4" h="46902">
                  <a:moveTo>
                    <a:pt x="342" y="13554"/>
                  </a:moveTo>
                  <a:cubicBezTo>
                    <a:pt x="-1542" y="-2542"/>
                    <a:pt x="7577" y="-3056"/>
                    <a:pt x="15625" y="5506"/>
                  </a:cubicBezTo>
                  <a:cubicBezTo>
                    <a:pt x="26284" y="16893"/>
                    <a:pt x="33819" y="31191"/>
                    <a:pt x="38785" y="46902"/>
                  </a:cubicBezTo>
                  <a:cubicBezTo>
                    <a:pt x="25856" y="35686"/>
                    <a:pt x="12928" y="24470"/>
                    <a:pt x="0" y="13254"/>
                  </a:cubicBezTo>
                  <a:lnTo>
                    <a:pt x="342" y="13554"/>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4" name="Freeform: Shape 293">
              <a:extLst>
                <a:ext uri="{FF2B5EF4-FFF2-40B4-BE49-F238E27FC236}">
                  <a16:creationId xmlns:a16="http://schemas.microsoft.com/office/drawing/2014/main" id="{B0CE8B8C-1AD9-04E5-C004-5EAE95F720B2}"/>
                </a:ext>
              </a:extLst>
            </p:cNvPr>
            <p:cNvSpPr/>
            <p:nvPr/>
          </p:nvSpPr>
          <p:spPr>
            <a:xfrm>
              <a:off x="-4776552" y="218197"/>
              <a:ext cx="14223" cy="62586"/>
            </a:xfrm>
            <a:custGeom>
              <a:avLst/>
              <a:gdLst>
                <a:gd name="connsiteX0" fmla="*/ 10200 w 14223"/>
                <a:gd name="connsiteY0" fmla="*/ 62544 h 62586"/>
                <a:gd name="connsiteX1" fmla="*/ 8316 w 14223"/>
                <a:gd name="connsiteY1" fmla="*/ 0 h 62586"/>
                <a:gd name="connsiteX2" fmla="*/ 14224 w 14223"/>
                <a:gd name="connsiteY2" fmla="*/ 128 h 62586"/>
                <a:gd name="connsiteX3" fmla="*/ 10200 w 14223"/>
                <a:gd name="connsiteY3" fmla="*/ 62587 h 62586"/>
              </a:gdLst>
              <a:ahLst/>
              <a:cxnLst>
                <a:cxn ang="0">
                  <a:pos x="connsiteX0" y="connsiteY0"/>
                </a:cxn>
                <a:cxn ang="0">
                  <a:pos x="connsiteX1" y="connsiteY1"/>
                </a:cxn>
                <a:cxn ang="0">
                  <a:pos x="connsiteX2" y="connsiteY2"/>
                </a:cxn>
                <a:cxn ang="0">
                  <a:pos x="connsiteX3" y="connsiteY3"/>
                </a:cxn>
              </a:cxnLst>
              <a:rect l="l" t="t" r="r" b="b"/>
              <a:pathLst>
                <a:path w="14223" h="62586">
                  <a:moveTo>
                    <a:pt x="10200" y="62544"/>
                  </a:moveTo>
                  <a:cubicBezTo>
                    <a:pt x="-10648" y="39555"/>
                    <a:pt x="6646" y="19778"/>
                    <a:pt x="8316" y="0"/>
                  </a:cubicBezTo>
                  <a:cubicBezTo>
                    <a:pt x="10285" y="0"/>
                    <a:pt x="12255" y="86"/>
                    <a:pt x="14224" y="128"/>
                  </a:cubicBezTo>
                  <a:cubicBezTo>
                    <a:pt x="12939" y="19692"/>
                    <a:pt x="11698" y="39256"/>
                    <a:pt x="10200" y="6258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5" name="Freeform: Shape 294">
              <a:extLst>
                <a:ext uri="{FF2B5EF4-FFF2-40B4-BE49-F238E27FC236}">
                  <a16:creationId xmlns:a16="http://schemas.microsoft.com/office/drawing/2014/main" id="{92360064-4B99-8717-6C34-7ADCF4DD28A5}"/>
                </a:ext>
              </a:extLst>
            </p:cNvPr>
            <p:cNvSpPr/>
            <p:nvPr/>
          </p:nvSpPr>
          <p:spPr>
            <a:xfrm>
              <a:off x="-3226438" y="2000592"/>
              <a:ext cx="16106" cy="70677"/>
            </a:xfrm>
            <a:custGeom>
              <a:avLst/>
              <a:gdLst>
                <a:gd name="connsiteX0" fmla="*/ 11098 w 16106"/>
                <a:gd name="connsiteY0" fmla="*/ 0 h 70677"/>
                <a:gd name="connsiteX1" fmla="*/ 16107 w 16106"/>
                <a:gd name="connsiteY1" fmla="*/ 70678 h 70677"/>
                <a:gd name="connsiteX2" fmla="*/ 3264 w 16106"/>
                <a:gd name="connsiteY2" fmla="*/ 47261 h 70677"/>
                <a:gd name="connsiteX3" fmla="*/ 11141 w 16106"/>
                <a:gd name="connsiteY3" fmla="*/ 0 h 70677"/>
              </a:gdLst>
              <a:ahLst/>
              <a:cxnLst>
                <a:cxn ang="0">
                  <a:pos x="connsiteX0" y="connsiteY0"/>
                </a:cxn>
                <a:cxn ang="0">
                  <a:pos x="connsiteX1" y="connsiteY1"/>
                </a:cxn>
                <a:cxn ang="0">
                  <a:pos x="connsiteX2" y="connsiteY2"/>
                </a:cxn>
                <a:cxn ang="0">
                  <a:pos x="connsiteX3" y="connsiteY3"/>
                </a:cxn>
              </a:cxnLst>
              <a:rect l="l" t="t" r="r" b="b"/>
              <a:pathLst>
                <a:path w="16106" h="70677">
                  <a:moveTo>
                    <a:pt x="11098" y="0"/>
                  </a:moveTo>
                  <a:cubicBezTo>
                    <a:pt x="12768" y="23374"/>
                    <a:pt x="14223" y="44265"/>
                    <a:pt x="16107" y="70678"/>
                  </a:cubicBezTo>
                  <a:cubicBezTo>
                    <a:pt x="10541" y="60960"/>
                    <a:pt x="4377" y="54496"/>
                    <a:pt x="3264" y="47261"/>
                  </a:cubicBezTo>
                  <a:cubicBezTo>
                    <a:pt x="824" y="31807"/>
                    <a:pt x="-5597" y="14641"/>
                    <a:pt x="1114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6" name="Freeform: Shape 295">
              <a:extLst>
                <a:ext uri="{FF2B5EF4-FFF2-40B4-BE49-F238E27FC236}">
                  <a16:creationId xmlns:a16="http://schemas.microsoft.com/office/drawing/2014/main" id="{2E2DE162-F875-F8DE-D420-C756D5C4BD57}"/>
                </a:ext>
              </a:extLst>
            </p:cNvPr>
            <p:cNvSpPr/>
            <p:nvPr/>
          </p:nvSpPr>
          <p:spPr>
            <a:xfrm>
              <a:off x="-4519987" y="93066"/>
              <a:ext cx="66097" cy="22988"/>
            </a:xfrm>
            <a:custGeom>
              <a:avLst/>
              <a:gdLst>
                <a:gd name="connsiteX0" fmla="*/ 43 w 66097"/>
                <a:gd name="connsiteY0" fmla="*/ 0 h 22988"/>
                <a:gd name="connsiteX1" fmla="*/ 66097 w 66097"/>
                <a:gd name="connsiteY1" fmla="*/ 16696 h 22988"/>
                <a:gd name="connsiteX2" fmla="*/ 64213 w 66097"/>
                <a:gd name="connsiteY2" fmla="*/ 22988 h 22988"/>
                <a:gd name="connsiteX3" fmla="*/ 0 w 66097"/>
                <a:gd name="connsiteY3" fmla="*/ 0 h 22988"/>
              </a:gdLst>
              <a:ahLst/>
              <a:cxnLst>
                <a:cxn ang="0">
                  <a:pos x="connsiteX0" y="connsiteY0"/>
                </a:cxn>
                <a:cxn ang="0">
                  <a:pos x="connsiteX1" y="connsiteY1"/>
                </a:cxn>
                <a:cxn ang="0">
                  <a:pos x="connsiteX2" y="connsiteY2"/>
                </a:cxn>
                <a:cxn ang="0">
                  <a:pos x="connsiteX3" y="connsiteY3"/>
                </a:cxn>
              </a:cxnLst>
              <a:rect l="l" t="t" r="r" b="b"/>
              <a:pathLst>
                <a:path w="66097" h="22988">
                  <a:moveTo>
                    <a:pt x="43" y="0"/>
                  </a:moveTo>
                  <a:cubicBezTo>
                    <a:pt x="22047" y="5565"/>
                    <a:pt x="44093" y="11130"/>
                    <a:pt x="66097" y="16696"/>
                  </a:cubicBezTo>
                  <a:cubicBezTo>
                    <a:pt x="65455" y="18793"/>
                    <a:pt x="64856" y="20891"/>
                    <a:pt x="64213" y="22988"/>
                  </a:cubicBezTo>
                  <a:cubicBezTo>
                    <a:pt x="43109" y="13613"/>
                    <a:pt x="13399" y="31465"/>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7" name="Freeform: Shape 296">
              <a:extLst>
                <a:ext uri="{FF2B5EF4-FFF2-40B4-BE49-F238E27FC236}">
                  <a16:creationId xmlns:a16="http://schemas.microsoft.com/office/drawing/2014/main" id="{E42E957C-F9D1-C0B8-BF22-98DADA0C0C76}"/>
                </a:ext>
              </a:extLst>
            </p:cNvPr>
            <p:cNvSpPr/>
            <p:nvPr/>
          </p:nvSpPr>
          <p:spPr>
            <a:xfrm>
              <a:off x="-3200828" y="1830255"/>
              <a:ext cx="21404" cy="58006"/>
            </a:xfrm>
            <a:custGeom>
              <a:avLst/>
              <a:gdLst>
                <a:gd name="connsiteX0" fmla="*/ 15925 w 21404"/>
                <a:gd name="connsiteY0" fmla="*/ 46105 h 58006"/>
                <a:gd name="connsiteX1" fmla="*/ 5009 w 21404"/>
                <a:gd name="connsiteY1" fmla="*/ 58006 h 58006"/>
                <a:gd name="connsiteX2" fmla="*/ 0 w 21404"/>
                <a:gd name="connsiteY2" fmla="*/ 56722 h 58006"/>
                <a:gd name="connsiteX3" fmla="*/ 12158 w 21404"/>
                <a:gd name="connsiteY3" fmla="*/ 0 h 58006"/>
                <a:gd name="connsiteX4" fmla="*/ 21404 w 21404"/>
                <a:gd name="connsiteY4" fmla="*/ 1541 h 58006"/>
                <a:gd name="connsiteX5" fmla="*/ 15411 w 21404"/>
                <a:gd name="connsiteY5" fmla="*/ 46619 h 58006"/>
                <a:gd name="connsiteX6" fmla="*/ 15925 w 21404"/>
                <a:gd name="connsiteY6" fmla="*/ 46105 h 5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4" h="58006">
                  <a:moveTo>
                    <a:pt x="15925" y="46105"/>
                  </a:moveTo>
                  <a:cubicBezTo>
                    <a:pt x="12286" y="50086"/>
                    <a:pt x="8647" y="54025"/>
                    <a:pt x="5009" y="58006"/>
                  </a:cubicBezTo>
                  <a:cubicBezTo>
                    <a:pt x="3339" y="57578"/>
                    <a:pt x="1670" y="57150"/>
                    <a:pt x="0" y="56722"/>
                  </a:cubicBezTo>
                  <a:lnTo>
                    <a:pt x="12158" y="0"/>
                  </a:lnTo>
                  <a:cubicBezTo>
                    <a:pt x="15240" y="514"/>
                    <a:pt x="18322" y="1027"/>
                    <a:pt x="21404" y="1541"/>
                  </a:cubicBezTo>
                  <a:cubicBezTo>
                    <a:pt x="19393" y="16567"/>
                    <a:pt x="17381" y="31636"/>
                    <a:pt x="15411" y="46619"/>
                  </a:cubicBezTo>
                  <a:cubicBezTo>
                    <a:pt x="15411" y="46576"/>
                    <a:pt x="15925" y="46105"/>
                    <a:pt x="15925" y="4610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8" name="Freeform: Shape 297">
              <a:extLst>
                <a:ext uri="{FF2B5EF4-FFF2-40B4-BE49-F238E27FC236}">
                  <a16:creationId xmlns:a16="http://schemas.microsoft.com/office/drawing/2014/main" id="{3F5BD42E-4FBC-075F-CD04-00004D8FDB5D}"/>
                </a:ext>
              </a:extLst>
            </p:cNvPr>
            <p:cNvSpPr/>
            <p:nvPr/>
          </p:nvSpPr>
          <p:spPr>
            <a:xfrm>
              <a:off x="-3099597" y="2377868"/>
              <a:ext cx="38325" cy="52483"/>
            </a:xfrm>
            <a:custGeom>
              <a:avLst/>
              <a:gdLst>
                <a:gd name="connsiteX0" fmla="*/ 12 w 38325"/>
                <a:gd name="connsiteY0" fmla="*/ 0 h 52483"/>
                <a:gd name="connsiteX1" fmla="*/ 38326 w 38325"/>
                <a:gd name="connsiteY1" fmla="*/ 52484 h 52483"/>
                <a:gd name="connsiteX2" fmla="*/ 12 w 38325"/>
                <a:gd name="connsiteY2" fmla="*/ 0 h 52483"/>
              </a:gdLst>
              <a:ahLst/>
              <a:cxnLst>
                <a:cxn ang="0">
                  <a:pos x="connsiteX0" y="connsiteY0"/>
                </a:cxn>
                <a:cxn ang="0">
                  <a:pos x="connsiteX1" y="connsiteY1"/>
                </a:cxn>
                <a:cxn ang="0">
                  <a:pos x="connsiteX2" y="connsiteY2"/>
                </a:cxn>
              </a:cxnLst>
              <a:rect l="l" t="t" r="r" b="b"/>
              <a:pathLst>
                <a:path w="38325" h="52483">
                  <a:moveTo>
                    <a:pt x="12" y="0"/>
                  </a:moveTo>
                  <a:cubicBezTo>
                    <a:pt x="12512" y="17124"/>
                    <a:pt x="25012" y="34247"/>
                    <a:pt x="38326" y="52484"/>
                  </a:cubicBezTo>
                  <a:cubicBezTo>
                    <a:pt x="18249" y="48160"/>
                    <a:pt x="-544" y="24444"/>
                    <a:pt x="12"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299" name="Freeform: Shape 298">
              <a:extLst>
                <a:ext uri="{FF2B5EF4-FFF2-40B4-BE49-F238E27FC236}">
                  <a16:creationId xmlns:a16="http://schemas.microsoft.com/office/drawing/2014/main" id="{548F2D3C-9CAE-B72A-6AC3-315F70F04EE7}"/>
                </a:ext>
              </a:extLst>
            </p:cNvPr>
            <p:cNvSpPr/>
            <p:nvPr/>
          </p:nvSpPr>
          <p:spPr>
            <a:xfrm>
              <a:off x="-3038234" y="2464384"/>
              <a:ext cx="38393" cy="53725"/>
            </a:xfrm>
            <a:custGeom>
              <a:avLst/>
              <a:gdLst>
                <a:gd name="connsiteX0" fmla="*/ 38394 w 38393"/>
                <a:gd name="connsiteY0" fmla="*/ 53725 h 53725"/>
                <a:gd name="connsiteX1" fmla="*/ 80 w 38393"/>
                <a:gd name="connsiteY1" fmla="*/ 0 h 53725"/>
                <a:gd name="connsiteX2" fmla="*/ 38394 w 38393"/>
                <a:gd name="connsiteY2" fmla="*/ 53725 h 53725"/>
              </a:gdLst>
              <a:ahLst/>
              <a:cxnLst>
                <a:cxn ang="0">
                  <a:pos x="connsiteX0" y="connsiteY0"/>
                </a:cxn>
                <a:cxn ang="0">
                  <a:pos x="connsiteX1" y="connsiteY1"/>
                </a:cxn>
                <a:cxn ang="0">
                  <a:pos x="connsiteX2" y="connsiteY2"/>
                </a:cxn>
              </a:cxnLst>
              <a:rect l="l" t="t" r="r" b="b"/>
              <a:pathLst>
                <a:path w="38393" h="53725">
                  <a:moveTo>
                    <a:pt x="38394" y="53725"/>
                  </a:moveTo>
                  <a:cubicBezTo>
                    <a:pt x="14036" y="45549"/>
                    <a:pt x="-1247" y="24615"/>
                    <a:pt x="80" y="0"/>
                  </a:cubicBezTo>
                  <a:cubicBezTo>
                    <a:pt x="13694" y="19093"/>
                    <a:pt x="24995" y="34932"/>
                    <a:pt x="38394" y="5372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0" name="Freeform: Shape 299">
              <a:extLst>
                <a:ext uri="{FF2B5EF4-FFF2-40B4-BE49-F238E27FC236}">
                  <a16:creationId xmlns:a16="http://schemas.microsoft.com/office/drawing/2014/main" id="{C4E2CACB-84B9-397D-CFC6-93C4857455E6}"/>
                </a:ext>
              </a:extLst>
            </p:cNvPr>
            <p:cNvSpPr/>
            <p:nvPr/>
          </p:nvSpPr>
          <p:spPr>
            <a:xfrm>
              <a:off x="-4550439" y="538066"/>
              <a:ext cx="26731" cy="30993"/>
            </a:xfrm>
            <a:custGeom>
              <a:avLst/>
              <a:gdLst>
                <a:gd name="connsiteX0" fmla="*/ 13029 w 26731"/>
                <a:gd name="connsiteY0" fmla="*/ 0 h 30993"/>
                <a:gd name="connsiteX1" fmla="*/ 26642 w 26731"/>
                <a:gd name="connsiteY1" fmla="*/ 17637 h 30993"/>
                <a:gd name="connsiteX2" fmla="*/ 12044 w 26731"/>
                <a:gd name="connsiteY2" fmla="*/ 30951 h 30993"/>
                <a:gd name="connsiteX3" fmla="*/ 15 w 26731"/>
                <a:gd name="connsiteY3" fmla="*/ 17937 h 30993"/>
                <a:gd name="connsiteX4" fmla="*/ 13029 w 26731"/>
                <a:gd name="connsiteY4" fmla="*/ 0 h 3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1" h="30993">
                  <a:moveTo>
                    <a:pt x="13029" y="0"/>
                  </a:moveTo>
                  <a:cubicBezTo>
                    <a:pt x="19622" y="8091"/>
                    <a:pt x="27670" y="14298"/>
                    <a:pt x="26642" y="17637"/>
                  </a:cubicBezTo>
                  <a:cubicBezTo>
                    <a:pt x="24887" y="23331"/>
                    <a:pt x="17909" y="29624"/>
                    <a:pt x="12044" y="30951"/>
                  </a:cubicBezTo>
                  <a:cubicBezTo>
                    <a:pt x="8876" y="31679"/>
                    <a:pt x="443" y="22903"/>
                    <a:pt x="15" y="17937"/>
                  </a:cubicBezTo>
                  <a:cubicBezTo>
                    <a:pt x="-370" y="13356"/>
                    <a:pt x="6736" y="8134"/>
                    <a:pt x="13029"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1" name="Freeform: Shape 300">
              <a:extLst>
                <a:ext uri="{FF2B5EF4-FFF2-40B4-BE49-F238E27FC236}">
                  <a16:creationId xmlns:a16="http://schemas.microsoft.com/office/drawing/2014/main" id="{C1D8E8E5-C00D-41D1-5757-4BCF1E95FB8E}"/>
                </a:ext>
              </a:extLst>
            </p:cNvPr>
            <p:cNvSpPr/>
            <p:nvPr/>
          </p:nvSpPr>
          <p:spPr>
            <a:xfrm>
              <a:off x="-3208378" y="1773790"/>
              <a:ext cx="15255" cy="56507"/>
            </a:xfrm>
            <a:custGeom>
              <a:avLst/>
              <a:gdLst>
                <a:gd name="connsiteX0" fmla="*/ 15255 w 15255"/>
                <a:gd name="connsiteY0" fmla="*/ 0 h 56507"/>
                <a:gd name="connsiteX1" fmla="*/ 10632 w 15255"/>
                <a:gd name="connsiteY1" fmla="*/ 56508 h 56507"/>
                <a:gd name="connsiteX2" fmla="*/ 15255 w 15255"/>
                <a:gd name="connsiteY2" fmla="*/ 0 h 56507"/>
              </a:gdLst>
              <a:ahLst/>
              <a:cxnLst>
                <a:cxn ang="0">
                  <a:pos x="connsiteX0" y="connsiteY0"/>
                </a:cxn>
                <a:cxn ang="0">
                  <a:pos x="connsiteX1" y="connsiteY1"/>
                </a:cxn>
                <a:cxn ang="0">
                  <a:pos x="connsiteX2" y="connsiteY2"/>
                </a:cxn>
              </a:cxnLst>
              <a:rect l="l" t="t" r="r" b="b"/>
              <a:pathLst>
                <a:path w="15255" h="56507">
                  <a:moveTo>
                    <a:pt x="15255" y="0"/>
                  </a:moveTo>
                  <a:cubicBezTo>
                    <a:pt x="13543" y="21062"/>
                    <a:pt x="12088" y="38785"/>
                    <a:pt x="10632" y="56508"/>
                  </a:cubicBezTo>
                  <a:cubicBezTo>
                    <a:pt x="-4907" y="30822"/>
                    <a:pt x="-3452" y="13485"/>
                    <a:pt x="1525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2" name="Freeform: Shape 301">
              <a:extLst>
                <a:ext uri="{FF2B5EF4-FFF2-40B4-BE49-F238E27FC236}">
                  <a16:creationId xmlns:a16="http://schemas.microsoft.com/office/drawing/2014/main" id="{7BABFE11-2447-ED0E-9E6A-E368A2EAE194}"/>
                </a:ext>
              </a:extLst>
            </p:cNvPr>
            <p:cNvSpPr/>
            <p:nvPr/>
          </p:nvSpPr>
          <p:spPr>
            <a:xfrm>
              <a:off x="-4520346" y="508271"/>
              <a:ext cx="25051" cy="33562"/>
            </a:xfrm>
            <a:custGeom>
              <a:avLst/>
              <a:gdLst>
                <a:gd name="connsiteX0" fmla="*/ 13758 w 25051"/>
                <a:gd name="connsiteY0" fmla="*/ 0 h 33562"/>
                <a:gd name="connsiteX1" fmla="*/ 25016 w 25051"/>
                <a:gd name="connsiteY1" fmla="*/ 19649 h 33562"/>
                <a:gd name="connsiteX2" fmla="*/ 13073 w 25051"/>
                <a:gd name="connsiteY2" fmla="*/ 33562 h 33562"/>
                <a:gd name="connsiteX3" fmla="*/ 59 w 25051"/>
                <a:gd name="connsiteY3" fmla="*/ 17809 h 33562"/>
                <a:gd name="connsiteX4" fmla="*/ 13758 w 25051"/>
                <a:gd name="connsiteY4" fmla="*/ 43 h 33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1" h="33562">
                  <a:moveTo>
                    <a:pt x="13758" y="0"/>
                  </a:moveTo>
                  <a:cubicBezTo>
                    <a:pt x="19366" y="9161"/>
                    <a:pt x="25573" y="14769"/>
                    <a:pt x="25016" y="19649"/>
                  </a:cubicBezTo>
                  <a:cubicBezTo>
                    <a:pt x="24460" y="24658"/>
                    <a:pt x="17311" y="28939"/>
                    <a:pt x="13073" y="33562"/>
                  </a:cubicBezTo>
                  <a:cubicBezTo>
                    <a:pt x="8449" y="28382"/>
                    <a:pt x="1386" y="23716"/>
                    <a:pt x="59" y="17809"/>
                  </a:cubicBezTo>
                  <a:cubicBezTo>
                    <a:pt x="-754" y="14041"/>
                    <a:pt x="6994" y="8391"/>
                    <a:pt x="13758"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3" name="Freeform: Shape 302">
              <a:extLst>
                <a:ext uri="{FF2B5EF4-FFF2-40B4-BE49-F238E27FC236}">
                  <a16:creationId xmlns:a16="http://schemas.microsoft.com/office/drawing/2014/main" id="{CCA1FB5A-50E7-FCCB-50C6-86BF0B52FEF6}"/>
                </a:ext>
              </a:extLst>
            </p:cNvPr>
            <p:cNvSpPr/>
            <p:nvPr/>
          </p:nvSpPr>
          <p:spPr>
            <a:xfrm>
              <a:off x="-3268381" y="1075104"/>
              <a:ext cx="63357" cy="31635"/>
            </a:xfrm>
            <a:custGeom>
              <a:avLst/>
              <a:gdLst>
                <a:gd name="connsiteX0" fmla="*/ 60232 w 63357"/>
                <a:gd name="connsiteY0" fmla="*/ 31636 h 31635"/>
                <a:gd name="connsiteX1" fmla="*/ 0 w 63357"/>
                <a:gd name="connsiteY1" fmla="*/ 7791 h 31635"/>
                <a:gd name="connsiteX2" fmla="*/ 2997 w 63357"/>
                <a:gd name="connsiteY2" fmla="*/ 0 h 31635"/>
                <a:gd name="connsiteX3" fmla="*/ 63358 w 63357"/>
                <a:gd name="connsiteY3" fmla="*/ 23845 h 31635"/>
                <a:gd name="connsiteX4" fmla="*/ 60190 w 63357"/>
                <a:gd name="connsiteY4" fmla="*/ 31636 h 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57" h="31635">
                  <a:moveTo>
                    <a:pt x="60232" y="31636"/>
                  </a:moveTo>
                  <a:cubicBezTo>
                    <a:pt x="40155" y="23673"/>
                    <a:pt x="20077" y="15754"/>
                    <a:pt x="0" y="7791"/>
                  </a:cubicBezTo>
                  <a:cubicBezTo>
                    <a:pt x="985" y="5180"/>
                    <a:pt x="2012" y="2611"/>
                    <a:pt x="2997" y="0"/>
                  </a:cubicBezTo>
                  <a:cubicBezTo>
                    <a:pt x="23117" y="7962"/>
                    <a:pt x="43237" y="15882"/>
                    <a:pt x="63358" y="23845"/>
                  </a:cubicBezTo>
                  <a:cubicBezTo>
                    <a:pt x="62287" y="26456"/>
                    <a:pt x="61260" y="29025"/>
                    <a:pt x="60190" y="3163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4" name="Freeform: Shape 303">
              <a:extLst>
                <a:ext uri="{FF2B5EF4-FFF2-40B4-BE49-F238E27FC236}">
                  <a16:creationId xmlns:a16="http://schemas.microsoft.com/office/drawing/2014/main" id="{99DD7AB7-1096-A59B-2160-8218A5BBD362}"/>
                </a:ext>
              </a:extLst>
            </p:cNvPr>
            <p:cNvSpPr/>
            <p:nvPr/>
          </p:nvSpPr>
          <p:spPr>
            <a:xfrm>
              <a:off x="-3197318" y="1939118"/>
              <a:ext cx="9160" cy="58477"/>
            </a:xfrm>
            <a:custGeom>
              <a:avLst/>
              <a:gdLst>
                <a:gd name="connsiteX0" fmla="*/ 9161 w 9160"/>
                <a:gd name="connsiteY0" fmla="*/ 0 h 58477"/>
                <a:gd name="connsiteX1" fmla="*/ 5565 w 9160"/>
                <a:gd name="connsiteY1" fmla="*/ 58477 h 58477"/>
                <a:gd name="connsiteX2" fmla="*/ 0 w 9160"/>
                <a:gd name="connsiteY2" fmla="*/ 58434 h 58477"/>
                <a:gd name="connsiteX3" fmla="*/ 0 w 9160"/>
                <a:gd name="connsiteY3" fmla="*/ 599 h 58477"/>
                <a:gd name="connsiteX4" fmla="*/ 9161 w 9160"/>
                <a:gd name="connsiteY4" fmla="*/ 0 h 58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0" h="58477">
                  <a:moveTo>
                    <a:pt x="9161" y="0"/>
                  </a:moveTo>
                  <a:cubicBezTo>
                    <a:pt x="7963" y="19478"/>
                    <a:pt x="6764" y="38956"/>
                    <a:pt x="5565" y="58477"/>
                  </a:cubicBezTo>
                  <a:cubicBezTo>
                    <a:pt x="3724" y="58477"/>
                    <a:pt x="1841" y="58477"/>
                    <a:pt x="0" y="58434"/>
                  </a:cubicBezTo>
                  <a:lnTo>
                    <a:pt x="0" y="599"/>
                  </a:lnTo>
                  <a:cubicBezTo>
                    <a:pt x="3040" y="385"/>
                    <a:pt x="6079" y="214"/>
                    <a:pt x="916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5" name="Freeform: Shape 304">
              <a:extLst>
                <a:ext uri="{FF2B5EF4-FFF2-40B4-BE49-F238E27FC236}">
                  <a16:creationId xmlns:a16="http://schemas.microsoft.com/office/drawing/2014/main" id="{B678BFFE-B40C-A8B3-2195-4C80E032AC01}"/>
                </a:ext>
              </a:extLst>
            </p:cNvPr>
            <p:cNvSpPr/>
            <p:nvPr/>
          </p:nvSpPr>
          <p:spPr>
            <a:xfrm>
              <a:off x="-4292167" y="557501"/>
              <a:ext cx="25176" cy="32492"/>
            </a:xfrm>
            <a:custGeom>
              <a:avLst/>
              <a:gdLst>
                <a:gd name="connsiteX0" fmla="*/ 13622 w 25176"/>
                <a:gd name="connsiteY0" fmla="*/ 32492 h 32492"/>
                <a:gd name="connsiteX1" fmla="*/ 9 w 25176"/>
                <a:gd name="connsiteY1" fmla="*/ 14170 h 32492"/>
                <a:gd name="connsiteX2" fmla="*/ 12381 w 25176"/>
                <a:gd name="connsiteY2" fmla="*/ 0 h 32492"/>
                <a:gd name="connsiteX3" fmla="*/ 25138 w 25176"/>
                <a:gd name="connsiteY3" fmla="*/ 13185 h 32492"/>
                <a:gd name="connsiteX4" fmla="*/ 13579 w 25176"/>
                <a:gd name="connsiteY4" fmla="*/ 32492 h 3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76" h="32492">
                  <a:moveTo>
                    <a:pt x="13622" y="32492"/>
                  </a:moveTo>
                  <a:cubicBezTo>
                    <a:pt x="6987" y="24101"/>
                    <a:pt x="-291" y="18879"/>
                    <a:pt x="9" y="14170"/>
                  </a:cubicBezTo>
                  <a:cubicBezTo>
                    <a:pt x="351" y="9204"/>
                    <a:pt x="7971" y="4709"/>
                    <a:pt x="12381" y="0"/>
                  </a:cubicBezTo>
                  <a:cubicBezTo>
                    <a:pt x="16919" y="4367"/>
                    <a:pt x="24581" y="8348"/>
                    <a:pt x="25138" y="13185"/>
                  </a:cubicBezTo>
                  <a:cubicBezTo>
                    <a:pt x="25737" y="17980"/>
                    <a:pt x="19230" y="23673"/>
                    <a:pt x="13579" y="324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6" name="Freeform: Shape 305">
              <a:extLst>
                <a:ext uri="{FF2B5EF4-FFF2-40B4-BE49-F238E27FC236}">
                  <a16:creationId xmlns:a16="http://schemas.microsoft.com/office/drawing/2014/main" id="{59FCF4CB-E1B5-7A97-6A90-929202EC34BE}"/>
                </a:ext>
              </a:extLst>
            </p:cNvPr>
            <p:cNvSpPr/>
            <p:nvPr/>
          </p:nvSpPr>
          <p:spPr>
            <a:xfrm>
              <a:off x="-4851076" y="502491"/>
              <a:ext cx="24945" cy="32106"/>
            </a:xfrm>
            <a:custGeom>
              <a:avLst/>
              <a:gdLst>
                <a:gd name="connsiteX0" fmla="*/ 13532 w 24945"/>
                <a:gd name="connsiteY0" fmla="*/ 32064 h 32106"/>
                <a:gd name="connsiteX1" fmla="*/ 5 w 24945"/>
                <a:gd name="connsiteY1" fmla="*/ 14341 h 32106"/>
                <a:gd name="connsiteX2" fmla="*/ 11477 w 24945"/>
                <a:gd name="connsiteY2" fmla="*/ 0 h 32106"/>
                <a:gd name="connsiteX3" fmla="*/ 24877 w 24945"/>
                <a:gd name="connsiteY3" fmla="*/ 12800 h 32106"/>
                <a:gd name="connsiteX4" fmla="*/ 13532 w 24945"/>
                <a:gd name="connsiteY4" fmla="*/ 32107 h 3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 h="32106">
                  <a:moveTo>
                    <a:pt x="13532" y="32064"/>
                  </a:moveTo>
                  <a:cubicBezTo>
                    <a:pt x="6897" y="23887"/>
                    <a:pt x="-209" y="18922"/>
                    <a:pt x="5" y="14341"/>
                  </a:cubicBezTo>
                  <a:cubicBezTo>
                    <a:pt x="219" y="9375"/>
                    <a:pt x="7368" y="4752"/>
                    <a:pt x="11477" y="0"/>
                  </a:cubicBezTo>
                  <a:cubicBezTo>
                    <a:pt x="16229" y="4195"/>
                    <a:pt x="23935" y="7877"/>
                    <a:pt x="24877" y="12800"/>
                  </a:cubicBezTo>
                  <a:cubicBezTo>
                    <a:pt x="25690" y="17295"/>
                    <a:pt x="19140" y="23160"/>
                    <a:pt x="13532" y="3210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7" name="Freeform: Shape 306">
              <a:extLst>
                <a:ext uri="{FF2B5EF4-FFF2-40B4-BE49-F238E27FC236}">
                  <a16:creationId xmlns:a16="http://schemas.microsoft.com/office/drawing/2014/main" id="{A7D1FA3F-994E-0029-C908-BE132BEE8480}"/>
                </a:ext>
              </a:extLst>
            </p:cNvPr>
            <p:cNvSpPr/>
            <p:nvPr/>
          </p:nvSpPr>
          <p:spPr>
            <a:xfrm>
              <a:off x="-4418615" y="467865"/>
              <a:ext cx="33733" cy="24737"/>
            </a:xfrm>
            <a:custGeom>
              <a:avLst/>
              <a:gdLst>
                <a:gd name="connsiteX0" fmla="*/ 33733 w 33733"/>
                <a:gd name="connsiteY0" fmla="*/ 14506 h 24737"/>
                <a:gd name="connsiteX1" fmla="*/ 13827 w 33733"/>
                <a:gd name="connsiteY1" fmla="*/ 24694 h 24737"/>
                <a:gd name="connsiteX2" fmla="*/ 0 w 33733"/>
                <a:gd name="connsiteY2" fmla="*/ 12836 h 24737"/>
                <a:gd name="connsiteX3" fmla="*/ 15796 w 33733"/>
                <a:gd name="connsiteY3" fmla="*/ 36 h 24737"/>
                <a:gd name="connsiteX4" fmla="*/ 33733 w 33733"/>
                <a:gd name="connsiteY4" fmla="*/ 14506 h 2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3" h="24737">
                  <a:moveTo>
                    <a:pt x="33733" y="14506"/>
                  </a:moveTo>
                  <a:cubicBezTo>
                    <a:pt x="24572" y="19514"/>
                    <a:pt x="18793" y="25294"/>
                    <a:pt x="13827" y="24694"/>
                  </a:cubicBezTo>
                  <a:cubicBezTo>
                    <a:pt x="8776" y="24052"/>
                    <a:pt x="4580" y="17074"/>
                    <a:pt x="0" y="12836"/>
                  </a:cubicBezTo>
                  <a:cubicBezTo>
                    <a:pt x="5223" y="8256"/>
                    <a:pt x="10017" y="935"/>
                    <a:pt x="15796" y="36"/>
                  </a:cubicBezTo>
                  <a:cubicBezTo>
                    <a:pt x="19906" y="-606"/>
                    <a:pt x="25386" y="7399"/>
                    <a:pt x="33733" y="1450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8" name="Freeform: Shape 307">
              <a:extLst>
                <a:ext uri="{FF2B5EF4-FFF2-40B4-BE49-F238E27FC236}">
                  <a16:creationId xmlns:a16="http://schemas.microsoft.com/office/drawing/2014/main" id="{E053B326-2299-0870-E845-00CB12EE8E43}"/>
                </a:ext>
              </a:extLst>
            </p:cNvPr>
            <p:cNvSpPr/>
            <p:nvPr/>
          </p:nvSpPr>
          <p:spPr>
            <a:xfrm>
              <a:off x="-3059558" y="2411687"/>
              <a:ext cx="41695" cy="44428"/>
            </a:xfrm>
            <a:custGeom>
              <a:avLst/>
              <a:gdLst>
                <a:gd name="connsiteX0" fmla="*/ 41396 w 41695"/>
                <a:gd name="connsiteY0" fmla="*/ 41311 h 44428"/>
                <a:gd name="connsiteX1" fmla="*/ 31294 w 41695"/>
                <a:gd name="connsiteY1" fmla="*/ 44179 h 44428"/>
                <a:gd name="connsiteX2" fmla="*/ 0 w 41695"/>
                <a:gd name="connsiteY2" fmla="*/ 5137 h 44428"/>
                <a:gd name="connsiteX3" fmla="*/ 4324 w 41695"/>
                <a:gd name="connsiteY3" fmla="*/ 0 h 44428"/>
                <a:gd name="connsiteX4" fmla="*/ 19521 w 41695"/>
                <a:gd name="connsiteY4" fmla="*/ 11687 h 44428"/>
                <a:gd name="connsiteX5" fmla="*/ 41696 w 41695"/>
                <a:gd name="connsiteY5" fmla="*/ 41610 h 44428"/>
                <a:gd name="connsiteX6" fmla="*/ 41396 w 41695"/>
                <a:gd name="connsiteY6" fmla="*/ 41354 h 4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95" h="44428">
                  <a:moveTo>
                    <a:pt x="41396" y="41311"/>
                  </a:moveTo>
                  <a:cubicBezTo>
                    <a:pt x="37929" y="42381"/>
                    <a:pt x="32235" y="45292"/>
                    <a:pt x="31294" y="44179"/>
                  </a:cubicBezTo>
                  <a:cubicBezTo>
                    <a:pt x="20463" y="31507"/>
                    <a:pt x="10317" y="18237"/>
                    <a:pt x="0" y="5137"/>
                  </a:cubicBezTo>
                  <a:cubicBezTo>
                    <a:pt x="1455" y="3425"/>
                    <a:pt x="2868" y="1712"/>
                    <a:pt x="4324" y="0"/>
                  </a:cubicBezTo>
                  <a:cubicBezTo>
                    <a:pt x="9461" y="3853"/>
                    <a:pt x="15497" y="6892"/>
                    <a:pt x="19521" y="11687"/>
                  </a:cubicBezTo>
                  <a:cubicBezTo>
                    <a:pt x="27484" y="21148"/>
                    <a:pt x="34333" y="31550"/>
                    <a:pt x="41696" y="41610"/>
                  </a:cubicBezTo>
                  <a:cubicBezTo>
                    <a:pt x="41696" y="41610"/>
                    <a:pt x="41396" y="41354"/>
                    <a:pt x="41396" y="4135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09" name="Freeform: Shape 308">
              <a:extLst>
                <a:ext uri="{FF2B5EF4-FFF2-40B4-BE49-F238E27FC236}">
                  <a16:creationId xmlns:a16="http://schemas.microsoft.com/office/drawing/2014/main" id="{B5627F09-C02D-3726-34CF-CE301E7EB1FE}"/>
                </a:ext>
              </a:extLst>
            </p:cNvPr>
            <p:cNvSpPr/>
            <p:nvPr/>
          </p:nvSpPr>
          <p:spPr>
            <a:xfrm>
              <a:off x="-4763173" y="463833"/>
              <a:ext cx="25510" cy="30353"/>
            </a:xfrm>
            <a:custGeom>
              <a:avLst/>
              <a:gdLst>
                <a:gd name="connsiteX0" fmla="*/ 11803 w 25510"/>
                <a:gd name="connsiteY0" fmla="*/ 30353 h 30353"/>
                <a:gd name="connsiteX1" fmla="*/ 73 w 25510"/>
                <a:gd name="connsiteY1" fmla="*/ 11731 h 30353"/>
                <a:gd name="connsiteX2" fmla="*/ 13473 w 25510"/>
                <a:gd name="connsiteY2" fmla="*/ 2 h 30353"/>
                <a:gd name="connsiteX3" fmla="*/ 25502 w 25510"/>
                <a:gd name="connsiteY3" fmla="*/ 12887 h 30353"/>
                <a:gd name="connsiteX4" fmla="*/ 11803 w 25510"/>
                <a:gd name="connsiteY4" fmla="*/ 30353 h 30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10" h="30353">
                  <a:moveTo>
                    <a:pt x="11803" y="30353"/>
                  </a:moveTo>
                  <a:cubicBezTo>
                    <a:pt x="6024" y="21792"/>
                    <a:pt x="-783" y="16055"/>
                    <a:pt x="73" y="11731"/>
                  </a:cubicBezTo>
                  <a:cubicBezTo>
                    <a:pt x="1015" y="6808"/>
                    <a:pt x="8849" y="-127"/>
                    <a:pt x="13473" y="2"/>
                  </a:cubicBezTo>
                  <a:cubicBezTo>
                    <a:pt x="17925" y="130"/>
                    <a:pt x="25202" y="8050"/>
                    <a:pt x="25502" y="12887"/>
                  </a:cubicBezTo>
                  <a:cubicBezTo>
                    <a:pt x="25802" y="17382"/>
                    <a:pt x="18481" y="22348"/>
                    <a:pt x="11803" y="3035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0" name="Freeform: Shape 309">
              <a:extLst>
                <a:ext uri="{FF2B5EF4-FFF2-40B4-BE49-F238E27FC236}">
                  <a16:creationId xmlns:a16="http://schemas.microsoft.com/office/drawing/2014/main" id="{7EF80DD6-6631-CDC4-2451-FC73F613635C}"/>
                </a:ext>
              </a:extLst>
            </p:cNvPr>
            <p:cNvSpPr/>
            <p:nvPr/>
          </p:nvSpPr>
          <p:spPr>
            <a:xfrm>
              <a:off x="-3679862" y="189386"/>
              <a:ext cx="17938" cy="28810"/>
            </a:xfrm>
            <a:custGeom>
              <a:avLst/>
              <a:gdLst>
                <a:gd name="connsiteX0" fmla="*/ 472 w 17938"/>
                <a:gd name="connsiteY0" fmla="*/ 28297 h 28810"/>
                <a:gd name="connsiteX1" fmla="*/ 1071 w 17938"/>
                <a:gd name="connsiteY1" fmla="*/ 2611 h 28810"/>
                <a:gd name="connsiteX2" fmla="*/ 17938 w 17938"/>
                <a:gd name="connsiteY2" fmla="*/ 0 h 28810"/>
                <a:gd name="connsiteX3" fmla="*/ 13358 w 17938"/>
                <a:gd name="connsiteY3" fmla="*/ 28810 h 28810"/>
                <a:gd name="connsiteX4" fmla="*/ 429 w 17938"/>
                <a:gd name="connsiteY4" fmla="*/ 28297 h 28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8" h="28810">
                  <a:moveTo>
                    <a:pt x="472" y="28297"/>
                  </a:moveTo>
                  <a:cubicBezTo>
                    <a:pt x="387" y="19692"/>
                    <a:pt x="-855" y="10788"/>
                    <a:pt x="1071" y="2611"/>
                  </a:cubicBezTo>
                  <a:cubicBezTo>
                    <a:pt x="1543" y="557"/>
                    <a:pt x="12073" y="813"/>
                    <a:pt x="17938" y="0"/>
                  </a:cubicBezTo>
                  <a:cubicBezTo>
                    <a:pt x="16397" y="9589"/>
                    <a:pt x="14899" y="19221"/>
                    <a:pt x="13358" y="28810"/>
                  </a:cubicBezTo>
                  <a:cubicBezTo>
                    <a:pt x="9034" y="28639"/>
                    <a:pt x="4753" y="28468"/>
                    <a:pt x="429" y="2829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1" name="Freeform: Shape 310">
              <a:extLst>
                <a:ext uri="{FF2B5EF4-FFF2-40B4-BE49-F238E27FC236}">
                  <a16:creationId xmlns:a16="http://schemas.microsoft.com/office/drawing/2014/main" id="{EB2AA9CB-8C0D-696D-25D2-CC9DD14FD2F7}"/>
                </a:ext>
              </a:extLst>
            </p:cNvPr>
            <p:cNvSpPr/>
            <p:nvPr/>
          </p:nvSpPr>
          <p:spPr>
            <a:xfrm>
              <a:off x="-2742943" y="2456692"/>
              <a:ext cx="40582" cy="43395"/>
            </a:xfrm>
            <a:custGeom>
              <a:avLst/>
              <a:gdLst>
                <a:gd name="connsiteX0" fmla="*/ 40583 w 40582"/>
                <a:gd name="connsiteY0" fmla="*/ 43396 h 43395"/>
                <a:gd name="connsiteX1" fmla="*/ 0 w 40582"/>
                <a:gd name="connsiteY1" fmla="*/ 73 h 43395"/>
                <a:gd name="connsiteX2" fmla="*/ 40583 w 40582"/>
                <a:gd name="connsiteY2" fmla="*/ 43396 h 43395"/>
              </a:gdLst>
              <a:ahLst/>
              <a:cxnLst>
                <a:cxn ang="0">
                  <a:pos x="connsiteX0" y="connsiteY0"/>
                </a:cxn>
                <a:cxn ang="0">
                  <a:pos x="connsiteX1" y="connsiteY1"/>
                </a:cxn>
                <a:cxn ang="0">
                  <a:pos x="connsiteX2" y="connsiteY2"/>
                </a:cxn>
              </a:cxnLst>
              <a:rect l="l" t="t" r="r" b="b"/>
              <a:pathLst>
                <a:path w="40582" h="43395">
                  <a:moveTo>
                    <a:pt x="40583" y="43396"/>
                  </a:moveTo>
                  <a:cubicBezTo>
                    <a:pt x="26413" y="28284"/>
                    <a:pt x="12543" y="13472"/>
                    <a:pt x="0" y="73"/>
                  </a:cubicBezTo>
                  <a:cubicBezTo>
                    <a:pt x="19007" y="-1297"/>
                    <a:pt x="37287" y="16768"/>
                    <a:pt x="40583" y="4339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2" name="Freeform: Shape 311">
              <a:extLst>
                <a:ext uri="{FF2B5EF4-FFF2-40B4-BE49-F238E27FC236}">
                  <a16:creationId xmlns:a16="http://schemas.microsoft.com/office/drawing/2014/main" id="{8B63D902-8C5D-9295-53E7-DFF078BC396E}"/>
                </a:ext>
              </a:extLst>
            </p:cNvPr>
            <p:cNvSpPr/>
            <p:nvPr/>
          </p:nvSpPr>
          <p:spPr>
            <a:xfrm>
              <a:off x="-4873033" y="547382"/>
              <a:ext cx="33005" cy="25277"/>
            </a:xfrm>
            <a:custGeom>
              <a:avLst/>
              <a:gdLst>
                <a:gd name="connsiteX0" fmla="*/ 33006 w 33005"/>
                <a:gd name="connsiteY0" fmla="*/ 12559 h 25277"/>
                <a:gd name="connsiteX1" fmla="*/ 14427 w 33005"/>
                <a:gd name="connsiteY1" fmla="*/ 25187 h 25277"/>
                <a:gd name="connsiteX2" fmla="*/ 0 w 33005"/>
                <a:gd name="connsiteY2" fmla="*/ 11531 h 25277"/>
                <a:gd name="connsiteX3" fmla="*/ 14512 w 33005"/>
                <a:gd name="connsiteY3" fmla="*/ 16 h 25277"/>
                <a:gd name="connsiteX4" fmla="*/ 33006 w 33005"/>
                <a:gd name="connsiteY4" fmla="*/ 12602 h 25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05" h="25277">
                  <a:moveTo>
                    <a:pt x="33006" y="12559"/>
                  </a:moveTo>
                  <a:cubicBezTo>
                    <a:pt x="24273" y="18852"/>
                    <a:pt x="18280" y="26172"/>
                    <a:pt x="14427" y="25187"/>
                  </a:cubicBezTo>
                  <a:cubicBezTo>
                    <a:pt x="8819" y="23775"/>
                    <a:pt x="4752" y="16369"/>
                    <a:pt x="0" y="11531"/>
                  </a:cubicBezTo>
                  <a:cubicBezTo>
                    <a:pt x="4795" y="7422"/>
                    <a:pt x="9375" y="444"/>
                    <a:pt x="14512" y="16"/>
                  </a:cubicBezTo>
                  <a:cubicBezTo>
                    <a:pt x="19135" y="-369"/>
                    <a:pt x="24401" y="6352"/>
                    <a:pt x="33006" y="1260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3" name="Freeform: Shape 312">
              <a:extLst>
                <a:ext uri="{FF2B5EF4-FFF2-40B4-BE49-F238E27FC236}">
                  <a16:creationId xmlns:a16="http://schemas.microsoft.com/office/drawing/2014/main" id="{FFB4007A-3338-1FEB-6AD7-6594A9D5BE57}"/>
                </a:ext>
              </a:extLst>
            </p:cNvPr>
            <p:cNvSpPr/>
            <p:nvPr/>
          </p:nvSpPr>
          <p:spPr>
            <a:xfrm>
              <a:off x="-3172874" y="1772120"/>
              <a:ext cx="16260" cy="53682"/>
            </a:xfrm>
            <a:custGeom>
              <a:avLst/>
              <a:gdLst>
                <a:gd name="connsiteX0" fmla="*/ 7149 w 16260"/>
                <a:gd name="connsiteY0" fmla="*/ 53683 h 53682"/>
                <a:gd name="connsiteX1" fmla="*/ 0 w 16260"/>
                <a:gd name="connsiteY1" fmla="*/ 0 h 53682"/>
                <a:gd name="connsiteX2" fmla="*/ 7149 w 16260"/>
                <a:gd name="connsiteY2" fmla="*/ 53683 h 53682"/>
              </a:gdLst>
              <a:ahLst/>
              <a:cxnLst>
                <a:cxn ang="0">
                  <a:pos x="connsiteX0" y="connsiteY0"/>
                </a:cxn>
                <a:cxn ang="0">
                  <a:pos x="connsiteX1" y="connsiteY1"/>
                </a:cxn>
                <a:cxn ang="0">
                  <a:pos x="connsiteX2" y="connsiteY2"/>
                </a:cxn>
              </a:cxnLst>
              <a:rect l="l" t="t" r="r" b="b"/>
              <a:pathLst>
                <a:path w="16260" h="53682">
                  <a:moveTo>
                    <a:pt x="7149" y="53683"/>
                  </a:moveTo>
                  <a:cubicBezTo>
                    <a:pt x="4324" y="32278"/>
                    <a:pt x="2226" y="16738"/>
                    <a:pt x="0" y="0"/>
                  </a:cubicBezTo>
                  <a:cubicBezTo>
                    <a:pt x="19264" y="13014"/>
                    <a:pt x="21105" y="23074"/>
                    <a:pt x="7149" y="5368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4" name="Freeform: Shape 313">
              <a:extLst>
                <a:ext uri="{FF2B5EF4-FFF2-40B4-BE49-F238E27FC236}">
                  <a16:creationId xmlns:a16="http://schemas.microsoft.com/office/drawing/2014/main" id="{316DECFE-352E-6AB0-071D-3A6354AC1F9C}"/>
                </a:ext>
              </a:extLst>
            </p:cNvPr>
            <p:cNvSpPr/>
            <p:nvPr/>
          </p:nvSpPr>
          <p:spPr>
            <a:xfrm>
              <a:off x="-3174287" y="2102606"/>
              <a:ext cx="18063" cy="54453"/>
            </a:xfrm>
            <a:custGeom>
              <a:avLst/>
              <a:gdLst>
                <a:gd name="connsiteX0" fmla="*/ 13699 w 18063"/>
                <a:gd name="connsiteY0" fmla="*/ 54453 h 54453"/>
                <a:gd name="connsiteX1" fmla="*/ 0 w 18063"/>
                <a:gd name="connsiteY1" fmla="*/ 0 h 54453"/>
                <a:gd name="connsiteX2" fmla="*/ 13699 w 18063"/>
                <a:gd name="connsiteY2" fmla="*/ 54453 h 54453"/>
              </a:gdLst>
              <a:ahLst/>
              <a:cxnLst>
                <a:cxn ang="0">
                  <a:pos x="connsiteX0" y="connsiteY0"/>
                </a:cxn>
                <a:cxn ang="0">
                  <a:pos x="connsiteX1" y="connsiteY1"/>
                </a:cxn>
                <a:cxn ang="0">
                  <a:pos x="connsiteX2" y="connsiteY2"/>
                </a:cxn>
              </a:cxnLst>
              <a:rect l="l" t="t" r="r" b="b"/>
              <a:pathLst>
                <a:path w="18063" h="54453">
                  <a:moveTo>
                    <a:pt x="13699" y="54453"/>
                  </a:moveTo>
                  <a:cubicBezTo>
                    <a:pt x="9118" y="36302"/>
                    <a:pt x="4581" y="18151"/>
                    <a:pt x="0" y="0"/>
                  </a:cubicBezTo>
                  <a:cubicBezTo>
                    <a:pt x="25257" y="13057"/>
                    <a:pt x="17980" y="34119"/>
                    <a:pt x="13699" y="5445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5" name="Freeform: Shape 314">
              <a:extLst>
                <a:ext uri="{FF2B5EF4-FFF2-40B4-BE49-F238E27FC236}">
                  <a16:creationId xmlns:a16="http://schemas.microsoft.com/office/drawing/2014/main" id="{053E11EA-1BA4-C378-DEBD-BF68F90796CB}"/>
                </a:ext>
              </a:extLst>
            </p:cNvPr>
            <p:cNvSpPr/>
            <p:nvPr/>
          </p:nvSpPr>
          <p:spPr>
            <a:xfrm>
              <a:off x="-4715068" y="476035"/>
              <a:ext cx="33562" cy="23360"/>
            </a:xfrm>
            <a:custGeom>
              <a:avLst/>
              <a:gdLst>
                <a:gd name="connsiteX0" fmla="*/ 33562 w 33562"/>
                <a:gd name="connsiteY0" fmla="*/ 11773 h 23360"/>
                <a:gd name="connsiteX1" fmla="*/ 12971 w 33562"/>
                <a:gd name="connsiteY1" fmla="*/ 23288 h 23360"/>
                <a:gd name="connsiteX2" fmla="*/ 0 w 33562"/>
                <a:gd name="connsiteY2" fmla="*/ 10274 h 23360"/>
                <a:gd name="connsiteX3" fmla="*/ 13228 w 33562"/>
                <a:gd name="connsiteY3" fmla="*/ 0 h 23360"/>
                <a:gd name="connsiteX4" fmla="*/ 33562 w 33562"/>
                <a:gd name="connsiteY4" fmla="*/ 11773 h 2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62" h="23360">
                  <a:moveTo>
                    <a:pt x="33562" y="11773"/>
                  </a:moveTo>
                  <a:cubicBezTo>
                    <a:pt x="23374" y="17852"/>
                    <a:pt x="17509" y="24102"/>
                    <a:pt x="12971" y="23288"/>
                  </a:cubicBezTo>
                  <a:cubicBezTo>
                    <a:pt x="8005" y="22389"/>
                    <a:pt x="4281" y="14898"/>
                    <a:pt x="0" y="10274"/>
                  </a:cubicBezTo>
                  <a:cubicBezTo>
                    <a:pt x="4409" y="6593"/>
                    <a:pt x="8776" y="43"/>
                    <a:pt x="13228" y="0"/>
                  </a:cubicBezTo>
                  <a:cubicBezTo>
                    <a:pt x="18365" y="-43"/>
                    <a:pt x="23588" y="5608"/>
                    <a:pt x="33562" y="1177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6" name="Freeform: Shape 315">
              <a:extLst>
                <a:ext uri="{FF2B5EF4-FFF2-40B4-BE49-F238E27FC236}">
                  <a16:creationId xmlns:a16="http://schemas.microsoft.com/office/drawing/2014/main" id="{42BC7A4C-E88B-7944-1978-D2E1F01DD413}"/>
                </a:ext>
              </a:extLst>
            </p:cNvPr>
            <p:cNvSpPr/>
            <p:nvPr/>
          </p:nvSpPr>
          <p:spPr>
            <a:xfrm>
              <a:off x="-4320713" y="504974"/>
              <a:ext cx="25106" cy="32663"/>
            </a:xfrm>
            <a:custGeom>
              <a:avLst/>
              <a:gdLst>
                <a:gd name="connsiteX0" fmla="*/ 13444 w 25106"/>
                <a:gd name="connsiteY0" fmla="*/ 32620 h 32663"/>
                <a:gd name="connsiteX1" fmla="*/ 2 w 25106"/>
                <a:gd name="connsiteY1" fmla="*/ 13913 h 32663"/>
                <a:gd name="connsiteX2" fmla="*/ 11389 w 25106"/>
                <a:gd name="connsiteY2" fmla="*/ 0 h 32663"/>
                <a:gd name="connsiteX3" fmla="*/ 25002 w 25106"/>
                <a:gd name="connsiteY3" fmla="*/ 13399 h 32663"/>
                <a:gd name="connsiteX4" fmla="*/ 13444 w 25106"/>
                <a:gd name="connsiteY4" fmla="*/ 32663 h 32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6" h="32663">
                  <a:moveTo>
                    <a:pt x="13444" y="32620"/>
                  </a:moveTo>
                  <a:cubicBezTo>
                    <a:pt x="6680" y="23759"/>
                    <a:pt x="-127" y="18750"/>
                    <a:pt x="2" y="13913"/>
                  </a:cubicBezTo>
                  <a:cubicBezTo>
                    <a:pt x="130" y="9161"/>
                    <a:pt x="7322" y="4623"/>
                    <a:pt x="11389" y="0"/>
                  </a:cubicBezTo>
                  <a:cubicBezTo>
                    <a:pt x="16226" y="4409"/>
                    <a:pt x="23718" y="8134"/>
                    <a:pt x="25002" y="13399"/>
                  </a:cubicBezTo>
                  <a:cubicBezTo>
                    <a:pt x="26029" y="17466"/>
                    <a:pt x="19308" y="23459"/>
                    <a:pt x="13444" y="3266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7" name="Freeform: Shape 316">
              <a:extLst>
                <a:ext uri="{FF2B5EF4-FFF2-40B4-BE49-F238E27FC236}">
                  <a16:creationId xmlns:a16="http://schemas.microsoft.com/office/drawing/2014/main" id="{FC8B23EF-AA09-2811-27CC-882420037EA1}"/>
                </a:ext>
              </a:extLst>
            </p:cNvPr>
            <p:cNvSpPr/>
            <p:nvPr/>
          </p:nvSpPr>
          <p:spPr>
            <a:xfrm>
              <a:off x="-4586855" y="419784"/>
              <a:ext cx="33605" cy="23060"/>
            </a:xfrm>
            <a:custGeom>
              <a:avLst/>
              <a:gdLst>
                <a:gd name="connsiteX0" fmla="*/ 33605 w 33605"/>
                <a:gd name="connsiteY0" fmla="*/ 11516 h 23060"/>
                <a:gd name="connsiteX1" fmla="*/ 12500 w 33605"/>
                <a:gd name="connsiteY1" fmla="*/ 22988 h 23060"/>
                <a:gd name="connsiteX2" fmla="*/ 0 w 33605"/>
                <a:gd name="connsiteY2" fmla="*/ 9803 h 23060"/>
                <a:gd name="connsiteX3" fmla="*/ 13228 w 33605"/>
                <a:gd name="connsiteY3" fmla="*/ 0 h 23060"/>
                <a:gd name="connsiteX4" fmla="*/ 33562 w 33605"/>
                <a:gd name="connsiteY4" fmla="*/ 11516 h 23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5" h="23060">
                  <a:moveTo>
                    <a:pt x="33605" y="11516"/>
                  </a:moveTo>
                  <a:cubicBezTo>
                    <a:pt x="23160" y="17594"/>
                    <a:pt x="17252" y="23802"/>
                    <a:pt x="12500" y="22988"/>
                  </a:cubicBezTo>
                  <a:cubicBezTo>
                    <a:pt x="7748" y="22218"/>
                    <a:pt x="4110" y="14469"/>
                    <a:pt x="0" y="9803"/>
                  </a:cubicBezTo>
                  <a:cubicBezTo>
                    <a:pt x="4409" y="6293"/>
                    <a:pt x="8819" y="0"/>
                    <a:pt x="13228" y="0"/>
                  </a:cubicBezTo>
                  <a:cubicBezTo>
                    <a:pt x="18408" y="0"/>
                    <a:pt x="23588" y="5480"/>
                    <a:pt x="33562" y="1151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8" name="Freeform: Shape 317">
              <a:extLst>
                <a:ext uri="{FF2B5EF4-FFF2-40B4-BE49-F238E27FC236}">
                  <a16:creationId xmlns:a16="http://schemas.microsoft.com/office/drawing/2014/main" id="{4E4C08A8-4C41-C155-78EB-471CAF766AEF}"/>
                </a:ext>
              </a:extLst>
            </p:cNvPr>
            <p:cNvSpPr/>
            <p:nvPr/>
          </p:nvSpPr>
          <p:spPr>
            <a:xfrm>
              <a:off x="-3186872" y="1993486"/>
              <a:ext cx="17229" cy="54453"/>
            </a:xfrm>
            <a:custGeom>
              <a:avLst/>
              <a:gdLst>
                <a:gd name="connsiteX0" fmla="*/ 10360 w 17229"/>
                <a:gd name="connsiteY0" fmla="*/ 54453 h 54453"/>
                <a:gd name="connsiteX1" fmla="*/ 0 w 17229"/>
                <a:gd name="connsiteY1" fmla="*/ 0 h 54453"/>
                <a:gd name="connsiteX2" fmla="*/ 10360 w 17229"/>
                <a:gd name="connsiteY2" fmla="*/ 54453 h 54453"/>
              </a:gdLst>
              <a:ahLst/>
              <a:cxnLst>
                <a:cxn ang="0">
                  <a:pos x="connsiteX0" y="connsiteY0"/>
                </a:cxn>
                <a:cxn ang="0">
                  <a:pos x="connsiteX1" y="connsiteY1"/>
                </a:cxn>
                <a:cxn ang="0">
                  <a:pos x="connsiteX2" y="connsiteY2"/>
                </a:cxn>
              </a:cxnLst>
              <a:rect l="l" t="t" r="r" b="b"/>
              <a:pathLst>
                <a:path w="17229" h="54453">
                  <a:moveTo>
                    <a:pt x="10360" y="54453"/>
                  </a:moveTo>
                  <a:cubicBezTo>
                    <a:pt x="6678" y="35018"/>
                    <a:pt x="3467" y="18194"/>
                    <a:pt x="0" y="0"/>
                  </a:cubicBezTo>
                  <a:cubicBezTo>
                    <a:pt x="19692" y="8861"/>
                    <a:pt x="21576" y="19521"/>
                    <a:pt x="10360" y="5445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19" name="Freeform: Shape 318">
              <a:extLst>
                <a:ext uri="{FF2B5EF4-FFF2-40B4-BE49-F238E27FC236}">
                  <a16:creationId xmlns:a16="http://schemas.microsoft.com/office/drawing/2014/main" id="{AD9DB753-FD39-27AB-6159-4BC1558ED04B}"/>
                </a:ext>
              </a:extLst>
            </p:cNvPr>
            <p:cNvSpPr/>
            <p:nvPr/>
          </p:nvSpPr>
          <p:spPr>
            <a:xfrm>
              <a:off x="-4361551" y="474406"/>
              <a:ext cx="33562" cy="22450"/>
            </a:xfrm>
            <a:custGeom>
              <a:avLst/>
              <a:gdLst>
                <a:gd name="connsiteX0" fmla="*/ 33562 w 33562"/>
                <a:gd name="connsiteY0" fmla="*/ 11047 h 22450"/>
                <a:gd name="connsiteX1" fmla="*/ 13057 w 33562"/>
                <a:gd name="connsiteY1" fmla="*/ 22391 h 22450"/>
                <a:gd name="connsiteX2" fmla="*/ 0 w 33562"/>
                <a:gd name="connsiteY2" fmla="*/ 10105 h 22450"/>
                <a:gd name="connsiteX3" fmla="*/ 13057 w 33562"/>
                <a:gd name="connsiteY3" fmla="*/ 2 h 22450"/>
                <a:gd name="connsiteX4" fmla="*/ 33562 w 33562"/>
                <a:gd name="connsiteY4" fmla="*/ 11047 h 2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62" h="22450">
                  <a:moveTo>
                    <a:pt x="33562" y="11047"/>
                  </a:moveTo>
                  <a:cubicBezTo>
                    <a:pt x="23374" y="17040"/>
                    <a:pt x="17723" y="23119"/>
                    <a:pt x="13057" y="22391"/>
                  </a:cubicBezTo>
                  <a:cubicBezTo>
                    <a:pt x="8220" y="21664"/>
                    <a:pt x="4324" y="14472"/>
                    <a:pt x="0" y="10105"/>
                  </a:cubicBezTo>
                  <a:cubicBezTo>
                    <a:pt x="4324" y="6509"/>
                    <a:pt x="8605" y="131"/>
                    <a:pt x="13057" y="2"/>
                  </a:cubicBezTo>
                  <a:cubicBezTo>
                    <a:pt x="18194" y="-126"/>
                    <a:pt x="23460" y="5225"/>
                    <a:pt x="33562" y="1104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0" name="Freeform: Shape 319">
              <a:extLst>
                <a:ext uri="{FF2B5EF4-FFF2-40B4-BE49-F238E27FC236}">
                  <a16:creationId xmlns:a16="http://schemas.microsoft.com/office/drawing/2014/main" id="{B2FD98B8-AB78-3E98-C6FA-9C97E7F0E910}"/>
                </a:ext>
              </a:extLst>
            </p:cNvPr>
            <p:cNvSpPr/>
            <p:nvPr/>
          </p:nvSpPr>
          <p:spPr>
            <a:xfrm>
              <a:off x="-4224177" y="902285"/>
              <a:ext cx="47689" cy="44178"/>
            </a:xfrm>
            <a:custGeom>
              <a:avLst/>
              <a:gdLst>
                <a:gd name="connsiteX0" fmla="*/ 2183 w 47689"/>
                <a:gd name="connsiteY0" fmla="*/ 0 h 44178"/>
                <a:gd name="connsiteX1" fmla="*/ 47689 w 47689"/>
                <a:gd name="connsiteY1" fmla="*/ 40626 h 44178"/>
                <a:gd name="connsiteX2" fmla="*/ 44008 w 47689"/>
                <a:gd name="connsiteY2" fmla="*/ 44179 h 44178"/>
                <a:gd name="connsiteX3" fmla="*/ 0 w 47689"/>
                <a:gd name="connsiteY3" fmla="*/ 1798 h 44178"/>
                <a:gd name="connsiteX4" fmla="*/ 2183 w 47689"/>
                <a:gd name="connsiteY4" fmla="*/ 43 h 44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89" h="44178">
                  <a:moveTo>
                    <a:pt x="2183" y="0"/>
                  </a:moveTo>
                  <a:cubicBezTo>
                    <a:pt x="17338" y="13528"/>
                    <a:pt x="32535" y="27098"/>
                    <a:pt x="47689" y="40626"/>
                  </a:cubicBezTo>
                  <a:cubicBezTo>
                    <a:pt x="46448" y="41824"/>
                    <a:pt x="45249" y="42980"/>
                    <a:pt x="44008" y="44179"/>
                  </a:cubicBezTo>
                  <a:cubicBezTo>
                    <a:pt x="29324" y="30052"/>
                    <a:pt x="14683" y="15925"/>
                    <a:pt x="0" y="1798"/>
                  </a:cubicBezTo>
                  <a:cubicBezTo>
                    <a:pt x="728" y="1199"/>
                    <a:pt x="1455" y="599"/>
                    <a:pt x="2183"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1" name="Freeform: Shape 320">
              <a:extLst>
                <a:ext uri="{FF2B5EF4-FFF2-40B4-BE49-F238E27FC236}">
                  <a16:creationId xmlns:a16="http://schemas.microsoft.com/office/drawing/2014/main" id="{60DF0FE7-490C-4AEB-310C-E79D61D883C6}"/>
                </a:ext>
              </a:extLst>
            </p:cNvPr>
            <p:cNvSpPr/>
            <p:nvPr/>
          </p:nvSpPr>
          <p:spPr>
            <a:xfrm>
              <a:off x="-4624499" y="592604"/>
              <a:ext cx="23967" cy="30608"/>
            </a:xfrm>
            <a:custGeom>
              <a:avLst/>
              <a:gdLst>
                <a:gd name="connsiteX0" fmla="*/ 13457 w 23967"/>
                <a:gd name="connsiteY0" fmla="*/ 0 h 30608"/>
                <a:gd name="connsiteX1" fmla="*/ 23817 w 23967"/>
                <a:gd name="connsiteY1" fmla="*/ 17637 h 30608"/>
                <a:gd name="connsiteX2" fmla="*/ 10503 w 23967"/>
                <a:gd name="connsiteY2" fmla="*/ 30608 h 30608"/>
                <a:gd name="connsiteX3" fmla="*/ 15 w 23967"/>
                <a:gd name="connsiteY3" fmla="*/ 18023 h 30608"/>
                <a:gd name="connsiteX4" fmla="*/ 13414 w 23967"/>
                <a:gd name="connsiteY4" fmla="*/ 0 h 3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7" h="30608">
                  <a:moveTo>
                    <a:pt x="13457" y="0"/>
                  </a:moveTo>
                  <a:cubicBezTo>
                    <a:pt x="18808" y="8605"/>
                    <a:pt x="25016" y="14512"/>
                    <a:pt x="23817" y="17637"/>
                  </a:cubicBezTo>
                  <a:cubicBezTo>
                    <a:pt x="21848" y="22903"/>
                    <a:pt x="15212" y="26370"/>
                    <a:pt x="10503" y="30608"/>
                  </a:cubicBezTo>
                  <a:cubicBezTo>
                    <a:pt x="6736" y="26370"/>
                    <a:pt x="-370" y="21833"/>
                    <a:pt x="15" y="18023"/>
                  </a:cubicBezTo>
                  <a:cubicBezTo>
                    <a:pt x="529" y="12886"/>
                    <a:pt x="6822" y="8348"/>
                    <a:pt x="13414"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2" name="Freeform: Shape 321">
              <a:extLst>
                <a:ext uri="{FF2B5EF4-FFF2-40B4-BE49-F238E27FC236}">
                  <a16:creationId xmlns:a16="http://schemas.microsoft.com/office/drawing/2014/main" id="{460B7731-B847-88AD-017C-1B1D6AD34E5E}"/>
                </a:ext>
              </a:extLst>
            </p:cNvPr>
            <p:cNvSpPr/>
            <p:nvPr/>
          </p:nvSpPr>
          <p:spPr>
            <a:xfrm>
              <a:off x="-4674699" y="496584"/>
              <a:ext cx="24069" cy="29110"/>
            </a:xfrm>
            <a:custGeom>
              <a:avLst/>
              <a:gdLst>
                <a:gd name="connsiteX0" fmla="*/ 11344 w 24069"/>
                <a:gd name="connsiteY0" fmla="*/ 0 h 29110"/>
                <a:gd name="connsiteX1" fmla="*/ 24059 w 24069"/>
                <a:gd name="connsiteY1" fmla="*/ 19007 h 29110"/>
                <a:gd name="connsiteX2" fmla="*/ 12457 w 24069"/>
                <a:gd name="connsiteY2" fmla="*/ 29110 h 29110"/>
                <a:gd name="connsiteX3" fmla="*/ 0 w 24069"/>
                <a:gd name="connsiteY3" fmla="*/ 19649 h 29110"/>
                <a:gd name="connsiteX4" fmla="*/ 11301 w 24069"/>
                <a:gd name="connsiteY4" fmla="*/ 0 h 2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9" h="29110">
                  <a:moveTo>
                    <a:pt x="11344" y="0"/>
                  </a:moveTo>
                  <a:cubicBezTo>
                    <a:pt x="17723" y="8904"/>
                    <a:pt x="23459" y="13656"/>
                    <a:pt x="24059" y="19007"/>
                  </a:cubicBezTo>
                  <a:cubicBezTo>
                    <a:pt x="24401" y="22175"/>
                    <a:pt x="16652" y="29067"/>
                    <a:pt x="12457" y="29110"/>
                  </a:cubicBezTo>
                  <a:cubicBezTo>
                    <a:pt x="8091" y="29153"/>
                    <a:pt x="0" y="23031"/>
                    <a:pt x="0" y="19649"/>
                  </a:cubicBezTo>
                  <a:cubicBezTo>
                    <a:pt x="0" y="14427"/>
                    <a:pt x="5565" y="9247"/>
                    <a:pt x="1130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3" name="Freeform: Shape 322">
              <a:extLst>
                <a:ext uri="{FF2B5EF4-FFF2-40B4-BE49-F238E27FC236}">
                  <a16:creationId xmlns:a16="http://schemas.microsoft.com/office/drawing/2014/main" id="{17380B07-2EF8-B626-5B03-641F6800914E}"/>
                </a:ext>
              </a:extLst>
            </p:cNvPr>
            <p:cNvSpPr/>
            <p:nvPr/>
          </p:nvSpPr>
          <p:spPr>
            <a:xfrm>
              <a:off x="-4868291" y="599229"/>
              <a:ext cx="27964" cy="24064"/>
            </a:xfrm>
            <a:custGeom>
              <a:avLst/>
              <a:gdLst>
                <a:gd name="connsiteX0" fmla="*/ 27964 w 27964"/>
                <a:gd name="connsiteY0" fmla="*/ 11440 h 24064"/>
                <a:gd name="connsiteX1" fmla="*/ 12425 w 27964"/>
                <a:gd name="connsiteY1" fmla="*/ 23983 h 24064"/>
                <a:gd name="connsiteX2" fmla="*/ 53 w 27964"/>
                <a:gd name="connsiteY2" fmla="*/ 10884 h 24064"/>
                <a:gd name="connsiteX3" fmla="*/ 11440 w 27964"/>
                <a:gd name="connsiteY3" fmla="*/ 10 h 24064"/>
                <a:gd name="connsiteX4" fmla="*/ 27964 w 27964"/>
                <a:gd name="connsiteY4" fmla="*/ 11483 h 2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64" h="24064">
                  <a:moveTo>
                    <a:pt x="27964" y="11440"/>
                  </a:moveTo>
                  <a:cubicBezTo>
                    <a:pt x="20858" y="17476"/>
                    <a:pt x="15293" y="24925"/>
                    <a:pt x="12425" y="23983"/>
                  </a:cubicBezTo>
                  <a:cubicBezTo>
                    <a:pt x="7202" y="22314"/>
                    <a:pt x="1637" y="16235"/>
                    <a:pt x="53" y="10884"/>
                  </a:cubicBezTo>
                  <a:cubicBezTo>
                    <a:pt x="-718" y="8315"/>
                    <a:pt x="7116" y="310"/>
                    <a:pt x="11440" y="10"/>
                  </a:cubicBezTo>
                  <a:cubicBezTo>
                    <a:pt x="15721" y="-289"/>
                    <a:pt x="20516" y="5961"/>
                    <a:pt x="27964" y="1148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4" name="Freeform: Shape 323">
              <a:extLst>
                <a:ext uri="{FF2B5EF4-FFF2-40B4-BE49-F238E27FC236}">
                  <a16:creationId xmlns:a16="http://schemas.microsoft.com/office/drawing/2014/main" id="{2DFC6A8A-5D5D-A288-A210-542044FDFE0C}"/>
                </a:ext>
              </a:extLst>
            </p:cNvPr>
            <p:cNvSpPr/>
            <p:nvPr/>
          </p:nvSpPr>
          <p:spPr>
            <a:xfrm>
              <a:off x="-4709117" y="13484"/>
              <a:ext cx="27250" cy="36558"/>
            </a:xfrm>
            <a:custGeom>
              <a:avLst/>
              <a:gdLst>
                <a:gd name="connsiteX0" fmla="*/ 0 w 27250"/>
                <a:gd name="connsiteY0" fmla="*/ 0 h 36558"/>
                <a:gd name="connsiteX1" fmla="*/ 25343 w 27250"/>
                <a:gd name="connsiteY1" fmla="*/ 6764 h 36558"/>
                <a:gd name="connsiteX2" fmla="*/ 24958 w 27250"/>
                <a:gd name="connsiteY2" fmla="*/ 36559 h 36558"/>
                <a:gd name="connsiteX3" fmla="*/ 0 w 27250"/>
                <a:gd name="connsiteY3" fmla="*/ 0 h 36558"/>
              </a:gdLst>
              <a:ahLst/>
              <a:cxnLst>
                <a:cxn ang="0">
                  <a:pos x="connsiteX0" y="connsiteY0"/>
                </a:cxn>
                <a:cxn ang="0">
                  <a:pos x="connsiteX1" y="connsiteY1"/>
                </a:cxn>
                <a:cxn ang="0">
                  <a:pos x="connsiteX2" y="connsiteY2"/>
                </a:cxn>
                <a:cxn ang="0">
                  <a:pos x="connsiteX3" y="connsiteY3"/>
                </a:cxn>
              </a:cxnLst>
              <a:rect l="l" t="t" r="r" b="b"/>
              <a:pathLst>
                <a:path w="27250" h="36558">
                  <a:moveTo>
                    <a:pt x="0" y="0"/>
                  </a:moveTo>
                  <a:cubicBezTo>
                    <a:pt x="8391" y="1884"/>
                    <a:pt x="20763" y="1156"/>
                    <a:pt x="25343" y="6764"/>
                  </a:cubicBezTo>
                  <a:cubicBezTo>
                    <a:pt x="29581" y="11944"/>
                    <a:pt x="25514" y="23930"/>
                    <a:pt x="24958" y="36559"/>
                  </a:cubicBezTo>
                  <a:cubicBezTo>
                    <a:pt x="14940" y="21918"/>
                    <a:pt x="8434" y="12415"/>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5" name="Freeform: Shape 324">
              <a:extLst>
                <a:ext uri="{FF2B5EF4-FFF2-40B4-BE49-F238E27FC236}">
                  <a16:creationId xmlns:a16="http://schemas.microsoft.com/office/drawing/2014/main" id="{8219AA31-1FCC-D964-0D25-6C3A42B9169B}"/>
                </a:ext>
              </a:extLst>
            </p:cNvPr>
            <p:cNvSpPr/>
            <p:nvPr/>
          </p:nvSpPr>
          <p:spPr>
            <a:xfrm>
              <a:off x="-4560334" y="585839"/>
              <a:ext cx="29730" cy="24583"/>
            </a:xfrm>
            <a:custGeom>
              <a:avLst/>
              <a:gdLst>
                <a:gd name="connsiteX0" fmla="*/ 29731 w 29730"/>
                <a:gd name="connsiteY0" fmla="*/ 11860 h 24583"/>
                <a:gd name="connsiteX1" fmla="*/ 10980 w 29730"/>
                <a:gd name="connsiteY1" fmla="*/ 24574 h 24583"/>
                <a:gd name="connsiteX2" fmla="*/ 21 w 29730"/>
                <a:gd name="connsiteY2" fmla="*/ 11303 h 24583"/>
                <a:gd name="connsiteX3" fmla="*/ 10766 w 29730"/>
                <a:gd name="connsiteY3" fmla="*/ 2 h 24583"/>
                <a:gd name="connsiteX4" fmla="*/ 29731 w 29730"/>
                <a:gd name="connsiteY4" fmla="*/ 11902 h 24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0" h="24583">
                  <a:moveTo>
                    <a:pt x="29731" y="11860"/>
                  </a:moveTo>
                  <a:cubicBezTo>
                    <a:pt x="21041" y="18153"/>
                    <a:pt x="15775" y="24874"/>
                    <a:pt x="10980" y="24574"/>
                  </a:cubicBezTo>
                  <a:cubicBezTo>
                    <a:pt x="6785" y="24274"/>
                    <a:pt x="706" y="16440"/>
                    <a:pt x="21" y="11303"/>
                  </a:cubicBezTo>
                  <a:cubicBezTo>
                    <a:pt x="-450" y="7793"/>
                    <a:pt x="7042" y="-127"/>
                    <a:pt x="10766" y="2"/>
                  </a:cubicBezTo>
                  <a:cubicBezTo>
                    <a:pt x="15989" y="173"/>
                    <a:pt x="20998" y="6038"/>
                    <a:pt x="29731" y="1190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6" name="Freeform: Shape 325">
              <a:extLst>
                <a:ext uri="{FF2B5EF4-FFF2-40B4-BE49-F238E27FC236}">
                  <a16:creationId xmlns:a16="http://schemas.microsoft.com/office/drawing/2014/main" id="{C413AB35-9E67-00B1-5F98-8FFCA02C4823}"/>
                </a:ext>
              </a:extLst>
            </p:cNvPr>
            <p:cNvSpPr/>
            <p:nvPr/>
          </p:nvSpPr>
          <p:spPr>
            <a:xfrm>
              <a:off x="-4755394" y="55266"/>
              <a:ext cx="60275" cy="6763"/>
            </a:xfrm>
            <a:custGeom>
              <a:avLst/>
              <a:gdLst>
                <a:gd name="connsiteX0" fmla="*/ 0 w 60275"/>
                <a:gd name="connsiteY0" fmla="*/ 2654 h 6763"/>
                <a:gd name="connsiteX1" fmla="*/ 59890 w 60275"/>
                <a:gd name="connsiteY1" fmla="*/ 0 h 6763"/>
                <a:gd name="connsiteX2" fmla="*/ 60275 w 60275"/>
                <a:gd name="connsiteY2" fmla="*/ 6764 h 6763"/>
                <a:gd name="connsiteX3" fmla="*/ 300 w 60275"/>
                <a:gd name="connsiteY3" fmla="*/ 6764 h 6763"/>
                <a:gd name="connsiteX4" fmla="*/ 0 w 60275"/>
                <a:gd name="connsiteY4" fmla="*/ 2654 h 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75" h="6763">
                  <a:moveTo>
                    <a:pt x="0" y="2654"/>
                  </a:moveTo>
                  <a:cubicBezTo>
                    <a:pt x="19949" y="1755"/>
                    <a:pt x="39941" y="899"/>
                    <a:pt x="59890" y="0"/>
                  </a:cubicBezTo>
                  <a:cubicBezTo>
                    <a:pt x="60018" y="2269"/>
                    <a:pt x="60147" y="4495"/>
                    <a:pt x="60275" y="6764"/>
                  </a:cubicBezTo>
                  <a:lnTo>
                    <a:pt x="300" y="6764"/>
                  </a:lnTo>
                  <a:cubicBezTo>
                    <a:pt x="214" y="5394"/>
                    <a:pt x="86" y="4024"/>
                    <a:pt x="0" y="265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7" name="Freeform: Shape 326">
              <a:extLst>
                <a:ext uri="{FF2B5EF4-FFF2-40B4-BE49-F238E27FC236}">
                  <a16:creationId xmlns:a16="http://schemas.microsoft.com/office/drawing/2014/main" id="{CFD396E3-555C-CD4B-9BBE-509E0D99313C}"/>
                </a:ext>
              </a:extLst>
            </p:cNvPr>
            <p:cNvSpPr/>
            <p:nvPr/>
          </p:nvSpPr>
          <p:spPr>
            <a:xfrm>
              <a:off x="-3000268" y="2495164"/>
              <a:ext cx="36858" cy="40583"/>
            </a:xfrm>
            <a:custGeom>
              <a:avLst/>
              <a:gdLst>
                <a:gd name="connsiteX0" fmla="*/ 9161 w 36858"/>
                <a:gd name="connsiteY0" fmla="*/ 0 h 40583"/>
                <a:gd name="connsiteX1" fmla="*/ 36858 w 36858"/>
                <a:gd name="connsiteY1" fmla="*/ 35489 h 40583"/>
                <a:gd name="connsiteX2" fmla="*/ 31079 w 36858"/>
                <a:gd name="connsiteY2" fmla="*/ 40583 h 40583"/>
                <a:gd name="connsiteX3" fmla="*/ 0 w 36858"/>
                <a:gd name="connsiteY3" fmla="*/ 7962 h 40583"/>
                <a:gd name="connsiteX4" fmla="*/ 9161 w 36858"/>
                <a:gd name="connsiteY4" fmla="*/ 0 h 4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58" h="40583">
                  <a:moveTo>
                    <a:pt x="9161" y="0"/>
                  </a:moveTo>
                  <a:cubicBezTo>
                    <a:pt x="18408" y="11815"/>
                    <a:pt x="27612" y="23673"/>
                    <a:pt x="36858" y="35489"/>
                  </a:cubicBezTo>
                  <a:cubicBezTo>
                    <a:pt x="34932" y="37201"/>
                    <a:pt x="33006" y="38871"/>
                    <a:pt x="31079" y="40583"/>
                  </a:cubicBezTo>
                  <a:cubicBezTo>
                    <a:pt x="20719" y="29709"/>
                    <a:pt x="10360" y="18836"/>
                    <a:pt x="0" y="7962"/>
                  </a:cubicBezTo>
                  <a:cubicBezTo>
                    <a:pt x="3040" y="5308"/>
                    <a:pt x="6079" y="2654"/>
                    <a:pt x="916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8" name="Freeform: Shape 327">
              <a:extLst>
                <a:ext uri="{FF2B5EF4-FFF2-40B4-BE49-F238E27FC236}">
                  <a16:creationId xmlns:a16="http://schemas.microsoft.com/office/drawing/2014/main" id="{D1675FDC-F2F9-A73A-A973-33973E00AF89}"/>
                </a:ext>
              </a:extLst>
            </p:cNvPr>
            <p:cNvSpPr/>
            <p:nvPr/>
          </p:nvSpPr>
          <p:spPr>
            <a:xfrm>
              <a:off x="-6529441" y="2658609"/>
              <a:ext cx="65669" cy="49829"/>
            </a:xfrm>
            <a:custGeom>
              <a:avLst/>
              <a:gdLst>
                <a:gd name="connsiteX0" fmla="*/ 65669 w 65669"/>
                <a:gd name="connsiteY0" fmla="*/ 49487 h 49829"/>
                <a:gd name="connsiteX1" fmla="*/ 0 w 65669"/>
                <a:gd name="connsiteY1" fmla="*/ 6678 h 49829"/>
                <a:gd name="connsiteX2" fmla="*/ 4666 w 65669"/>
                <a:gd name="connsiteY2" fmla="*/ 0 h 49829"/>
                <a:gd name="connsiteX3" fmla="*/ 65369 w 65669"/>
                <a:gd name="connsiteY3" fmla="*/ 49830 h 49829"/>
                <a:gd name="connsiteX4" fmla="*/ 65669 w 65669"/>
                <a:gd name="connsiteY4" fmla="*/ 49487 h 49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69" h="49829">
                  <a:moveTo>
                    <a:pt x="65669" y="49487"/>
                  </a:moveTo>
                  <a:cubicBezTo>
                    <a:pt x="43794" y="35232"/>
                    <a:pt x="21875" y="20977"/>
                    <a:pt x="0" y="6678"/>
                  </a:cubicBezTo>
                  <a:cubicBezTo>
                    <a:pt x="1541" y="4452"/>
                    <a:pt x="3125" y="2226"/>
                    <a:pt x="4666" y="0"/>
                  </a:cubicBezTo>
                  <a:cubicBezTo>
                    <a:pt x="24915" y="16610"/>
                    <a:pt x="45121" y="33220"/>
                    <a:pt x="65369" y="49830"/>
                  </a:cubicBezTo>
                  <a:cubicBezTo>
                    <a:pt x="65369" y="49830"/>
                    <a:pt x="65669" y="49487"/>
                    <a:pt x="65669" y="4948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29" name="Freeform: Shape 328">
              <a:extLst>
                <a:ext uri="{FF2B5EF4-FFF2-40B4-BE49-F238E27FC236}">
                  <a16:creationId xmlns:a16="http://schemas.microsoft.com/office/drawing/2014/main" id="{B006FBCA-3793-18C5-C3B7-C4D8FE78399B}"/>
                </a:ext>
              </a:extLst>
            </p:cNvPr>
            <p:cNvSpPr/>
            <p:nvPr/>
          </p:nvSpPr>
          <p:spPr>
            <a:xfrm>
              <a:off x="-4647429" y="526336"/>
              <a:ext cx="22709" cy="28349"/>
            </a:xfrm>
            <a:custGeom>
              <a:avLst/>
              <a:gdLst>
                <a:gd name="connsiteX0" fmla="*/ 12928 w 22709"/>
                <a:gd name="connsiteY0" fmla="*/ 43 h 28349"/>
                <a:gd name="connsiteX1" fmla="*/ 22646 w 22709"/>
                <a:gd name="connsiteY1" fmla="*/ 17723 h 28349"/>
                <a:gd name="connsiteX2" fmla="*/ 10916 w 22709"/>
                <a:gd name="connsiteY2" fmla="*/ 28340 h 28349"/>
                <a:gd name="connsiteX3" fmla="*/ 0 w 22709"/>
                <a:gd name="connsiteY3" fmla="*/ 16696 h 28349"/>
                <a:gd name="connsiteX4" fmla="*/ 12928 w 22709"/>
                <a:gd name="connsiteY4" fmla="*/ 0 h 28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9" h="28349">
                  <a:moveTo>
                    <a:pt x="12928" y="43"/>
                  </a:moveTo>
                  <a:cubicBezTo>
                    <a:pt x="17766" y="8262"/>
                    <a:pt x="23374" y="13528"/>
                    <a:pt x="22646" y="17723"/>
                  </a:cubicBezTo>
                  <a:cubicBezTo>
                    <a:pt x="21875" y="22089"/>
                    <a:pt x="14769" y="28639"/>
                    <a:pt x="10916" y="28340"/>
                  </a:cubicBezTo>
                  <a:cubicBezTo>
                    <a:pt x="6721" y="27997"/>
                    <a:pt x="0" y="20891"/>
                    <a:pt x="0" y="16696"/>
                  </a:cubicBezTo>
                  <a:cubicBezTo>
                    <a:pt x="0" y="12243"/>
                    <a:pt x="6550" y="7748"/>
                    <a:pt x="12928"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0" name="Freeform: Shape 329">
              <a:extLst>
                <a:ext uri="{FF2B5EF4-FFF2-40B4-BE49-F238E27FC236}">
                  <a16:creationId xmlns:a16="http://schemas.microsoft.com/office/drawing/2014/main" id="{17B3AC4A-2837-D848-041D-88FD7981BA41}"/>
                </a:ext>
              </a:extLst>
            </p:cNvPr>
            <p:cNvSpPr/>
            <p:nvPr/>
          </p:nvSpPr>
          <p:spPr>
            <a:xfrm>
              <a:off x="-6350842" y="2045499"/>
              <a:ext cx="36344" cy="29745"/>
            </a:xfrm>
            <a:custGeom>
              <a:avLst/>
              <a:gdLst>
                <a:gd name="connsiteX0" fmla="*/ 36302 w 36344"/>
                <a:gd name="connsiteY0" fmla="*/ 4152 h 29745"/>
                <a:gd name="connsiteX1" fmla="*/ 0 w 36344"/>
                <a:gd name="connsiteY1" fmla="*/ 29709 h 29745"/>
                <a:gd name="connsiteX2" fmla="*/ 31764 w 36344"/>
                <a:gd name="connsiteY2" fmla="*/ 0 h 29745"/>
                <a:gd name="connsiteX3" fmla="*/ 36345 w 36344"/>
                <a:gd name="connsiteY3" fmla="*/ 4152 h 29745"/>
              </a:gdLst>
              <a:ahLst/>
              <a:cxnLst>
                <a:cxn ang="0">
                  <a:pos x="connsiteX0" y="connsiteY0"/>
                </a:cxn>
                <a:cxn ang="0">
                  <a:pos x="connsiteX1" y="connsiteY1"/>
                </a:cxn>
                <a:cxn ang="0">
                  <a:pos x="connsiteX2" y="connsiteY2"/>
                </a:cxn>
                <a:cxn ang="0">
                  <a:pos x="connsiteX3" y="connsiteY3"/>
                </a:cxn>
              </a:cxnLst>
              <a:rect l="l" t="t" r="r" b="b"/>
              <a:pathLst>
                <a:path w="36344" h="29745">
                  <a:moveTo>
                    <a:pt x="36302" y="4152"/>
                  </a:moveTo>
                  <a:cubicBezTo>
                    <a:pt x="33477" y="20163"/>
                    <a:pt x="25514" y="30437"/>
                    <a:pt x="0" y="29709"/>
                  </a:cubicBezTo>
                  <a:cubicBezTo>
                    <a:pt x="13356" y="17209"/>
                    <a:pt x="22560" y="8605"/>
                    <a:pt x="31764" y="0"/>
                  </a:cubicBezTo>
                  <a:lnTo>
                    <a:pt x="36345" y="4152"/>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1" name="Freeform: Shape 330">
              <a:extLst>
                <a:ext uri="{FF2B5EF4-FFF2-40B4-BE49-F238E27FC236}">
                  <a16:creationId xmlns:a16="http://schemas.microsoft.com/office/drawing/2014/main" id="{C6B1A53E-5634-E618-516B-415CAD8054E4}"/>
                </a:ext>
              </a:extLst>
            </p:cNvPr>
            <p:cNvSpPr/>
            <p:nvPr/>
          </p:nvSpPr>
          <p:spPr>
            <a:xfrm>
              <a:off x="-3187172" y="2201751"/>
              <a:ext cx="19991" cy="49101"/>
            </a:xfrm>
            <a:custGeom>
              <a:avLst/>
              <a:gdLst>
                <a:gd name="connsiteX0" fmla="*/ 12458 w 19991"/>
                <a:gd name="connsiteY0" fmla="*/ 49102 h 49101"/>
                <a:gd name="connsiteX1" fmla="*/ 0 w 19991"/>
                <a:gd name="connsiteY1" fmla="*/ 2312 h 49101"/>
                <a:gd name="connsiteX2" fmla="*/ 8990 w 19991"/>
                <a:gd name="connsiteY2" fmla="*/ 0 h 49101"/>
                <a:gd name="connsiteX3" fmla="*/ 19992 w 19991"/>
                <a:gd name="connsiteY3" fmla="*/ 47304 h 49101"/>
                <a:gd name="connsiteX4" fmla="*/ 12415 w 19991"/>
                <a:gd name="connsiteY4" fmla="*/ 49102 h 49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1" h="49101">
                  <a:moveTo>
                    <a:pt x="12458" y="49102"/>
                  </a:moveTo>
                  <a:cubicBezTo>
                    <a:pt x="8305" y="33520"/>
                    <a:pt x="4153" y="17894"/>
                    <a:pt x="0" y="2312"/>
                  </a:cubicBezTo>
                  <a:cubicBezTo>
                    <a:pt x="2997" y="1541"/>
                    <a:pt x="5993" y="771"/>
                    <a:pt x="8990" y="0"/>
                  </a:cubicBezTo>
                  <a:cubicBezTo>
                    <a:pt x="12672" y="15754"/>
                    <a:pt x="16353" y="31550"/>
                    <a:pt x="19992" y="47304"/>
                  </a:cubicBezTo>
                  <a:cubicBezTo>
                    <a:pt x="17466" y="47903"/>
                    <a:pt x="14941" y="48503"/>
                    <a:pt x="12415" y="4910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2" name="Freeform: Shape 331">
              <a:extLst>
                <a:ext uri="{FF2B5EF4-FFF2-40B4-BE49-F238E27FC236}">
                  <a16:creationId xmlns:a16="http://schemas.microsoft.com/office/drawing/2014/main" id="{1D35834C-98E1-D900-BC69-7533A3D28B28}"/>
                </a:ext>
              </a:extLst>
            </p:cNvPr>
            <p:cNvSpPr/>
            <p:nvPr/>
          </p:nvSpPr>
          <p:spPr>
            <a:xfrm>
              <a:off x="-3293552" y="1019752"/>
              <a:ext cx="29837" cy="20248"/>
            </a:xfrm>
            <a:custGeom>
              <a:avLst/>
              <a:gdLst>
                <a:gd name="connsiteX0" fmla="*/ 29838 w 29837"/>
                <a:gd name="connsiteY0" fmla="*/ 19649 h 20248"/>
                <a:gd name="connsiteX1" fmla="*/ 2226 w 29837"/>
                <a:gd name="connsiteY1" fmla="*/ 18279 h 20248"/>
                <a:gd name="connsiteX2" fmla="*/ 0 w 29837"/>
                <a:gd name="connsiteY2" fmla="*/ 13870 h 20248"/>
                <a:gd name="connsiteX3" fmla="*/ 19992 w 29837"/>
                <a:gd name="connsiteY3" fmla="*/ 0 h 20248"/>
                <a:gd name="connsiteX4" fmla="*/ 29324 w 29837"/>
                <a:gd name="connsiteY4" fmla="*/ 20249 h 20248"/>
                <a:gd name="connsiteX5" fmla="*/ 29838 w 29837"/>
                <a:gd name="connsiteY5" fmla="*/ 19692 h 2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7" h="20248">
                  <a:moveTo>
                    <a:pt x="29838" y="19649"/>
                  </a:moveTo>
                  <a:cubicBezTo>
                    <a:pt x="20634" y="19178"/>
                    <a:pt x="11430" y="18750"/>
                    <a:pt x="2226" y="18279"/>
                  </a:cubicBezTo>
                  <a:cubicBezTo>
                    <a:pt x="1498" y="16824"/>
                    <a:pt x="728" y="15326"/>
                    <a:pt x="0" y="13870"/>
                  </a:cubicBezTo>
                  <a:cubicBezTo>
                    <a:pt x="6678" y="9247"/>
                    <a:pt x="13356" y="4623"/>
                    <a:pt x="19992" y="0"/>
                  </a:cubicBezTo>
                  <a:cubicBezTo>
                    <a:pt x="23117" y="6764"/>
                    <a:pt x="26199" y="13485"/>
                    <a:pt x="29324" y="20249"/>
                  </a:cubicBezTo>
                  <a:cubicBezTo>
                    <a:pt x="29324" y="20249"/>
                    <a:pt x="29838" y="19692"/>
                    <a:pt x="29838" y="1969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3" name="Freeform: Shape 332">
              <a:extLst>
                <a:ext uri="{FF2B5EF4-FFF2-40B4-BE49-F238E27FC236}">
                  <a16:creationId xmlns:a16="http://schemas.microsoft.com/office/drawing/2014/main" id="{0C3418A7-3100-5DB2-731E-3AAAAF1097AD}"/>
                </a:ext>
              </a:extLst>
            </p:cNvPr>
            <p:cNvSpPr/>
            <p:nvPr/>
          </p:nvSpPr>
          <p:spPr>
            <a:xfrm>
              <a:off x="-3115039" y="2332875"/>
              <a:ext cx="27355" cy="39426"/>
            </a:xfrm>
            <a:custGeom>
              <a:avLst/>
              <a:gdLst>
                <a:gd name="connsiteX0" fmla="*/ 22731 w 27355"/>
                <a:gd name="connsiteY0" fmla="*/ 39427 h 39426"/>
                <a:gd name="connsiteX1" fmla="*/ 0 w 27355"/>
                <a:gd name="connsiteY1" fmla="*/ 4795 h 39426"/>
                <a:gd name="connsiteX2" fmla="*/ 7021 w 27355"/>
                <a:gd name="connsiteY2" fmla="*/ 0 h 39426"/>
                <a:gd name="connsiteX3" fmla="*/ 27355 w 27355"/>
                <a:gd name="connsiteY3" fmla="*/ 36302 h 39426"/>
                <a:gd name="connsiteX4" fmla="*/ 22688 w 27355"/>
                <a:gd name="connsiteY4" fmla="*/ 39427 h 39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55" h="39426">
                  <a:moveTo>
                    <a:pt x="22731" y="39427"/>
                  </a:moveTo>
                  <a:cubicBezTo>
                    <a:pt x="15154" y="27869"/>
                    <a:pt x="7577" y="16353"/>
                    <a:pt x="0" y="4795"/>
                  </a:cubicBezTo>
                  <a:cubicBezTo>
                    <a:pt x="2354" y="3211"/>
                    <a:pt x="4709" y="1584"/>
                    <a:pt x="7021" y="0"/>
                  </a:cubicBezTo>
                  <a:cubicBezTo>
                    <a:pt x="19093" y="8519"/>
                    <a:pt x="23288" y="22346"/>
                    <a:pt x="27355" y="36302"/>
                  </a:cubicBezTo>
                  <a:cubicBezTo>
                    <a:pt x="25813" y="37329"/>
                    <a:pt x="24272" y="38400"/>
                    <a:pt x="22688" y="3942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4" name="Freeform: Shape 333">
              <a:extLst>
                <a:ext uri="{FF2B5EF4-FFF2-40B4-BE49-F238E27FC236}">
                  <a16:creationId xmlns:a16="http://schemas.microsoft.com/office/drawing/2014/main" id="{427EC846-B7CB-0816-882B-5BE7081B3ED4}"/>
                </a:ext>
              </a:extLst>
            </p:cNvPr>
            <p:cNvSpPr/>
            <p:nvPr/>
          </p:nvSpPr>
          <p:spPr>
            <a:xfrm>
              <a:off x="-3154980" y="2248584"/>
              <a:ext cx="22397" cy="43408"/>
            </a:xfrm>
            <a:custGeom>
              <a:avLst/>
              <a:gdLst>
                <a:gd name="connsiteX0" fmla="*/ 21447 w 22397"/>
                <a:gd name="connsiteY0" fmla="*/ 43408 h 43408"/>
                <a:gd name="connsiteX1" fmla="*/ 0 w 22397"/>
                <a:gd name="connsiteY1" fmla="*/ 0 h 43408"/>
                <a:gd name="connsiteX2" fmla="*/ 21447 w 22397"/>
                <a:gd name="connsiteY2" fmla="*/ 43408 h 43408"/>
              </a:gdLst>
              <a:ahLst/>
              <a:cxnLst>
                <a:cxn ang="0">
                  <a:pos x="connsiteX0" y="connsiteY0"/>
                </a:cxn>
                <a:cxn ang="0">
                  <a:pos x="connsiteX1" y="connsiteY1"/>
                </a:cxn>
                <a:cxn ang="0">
                  <a:pos x="connsiteX2" y="connsiteY2"/>
                </a:cxn>
              </a:cxnLst>
              <a:rect l="l" t="t" r="r" b="b"/>
              <a:pathLst>
                <a:path w="22397" h="43408">
                  <a:moveTo>
                    <a:pt x="21447" y="43408"/>
                  </a:moveTo>
                  <a:cubicBezTo>
                    <a:pt x="13186" y="26713"/>
                    <a:pt x="6935" y="13999"/>
                    <a:pt x="0" y="0"/>
                  </a:cubicBezTo>
                  <a:cubicBezTo>
                    <a:pt x="19136" y="1841"/>
                    <a:pt x="24915" y="13228"/>
                    <a:pt x="21447" y="4340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5" name="Freeform: Shape 334">
              <a:extLst>
                <a:ext uri="{FF2B5EF4-FFF2-40B4-BE49-F238E27FC236}">
                  <a16:creationId xmlns:a16="http://schemas.microsoft.com/office/drawing/2014/main" id="{0E25BE05-1EBA-A833-04EE-9CC2CA0A2B4D}"/>
                </a:ext>
              </a:extLst>
            </p:cNvPr>
            <p:cNvSpPr/>
            <p:nvPr/>
          </p:nvSpPr>
          <p:spPr>
            <a:xfrm>
              <a:off x="-6441511" y="2521582"/>
              <a:ext cx="30608" cy="29447"/>
            </a:xfrm>
            <a:custGeom>
              <a:avLst/>
              <a:gdLst>
                <a:gd name="connsiteX0" fmla="*/ 30609 w 30608"/>
                <a:gd name="connsiteY0" fmla="*/ 29448 h 29447"/>
                <a:gd name="connsiteX1" fmla="*/ 0 w 30608"/>
                <a:gd name="connsiteY1" fmla="*/ 637 h 29447"/>
                <a:gd name="connsiteX2" fmla="*/ 30609 w 30608"/>
                <a:gd name="connsiteY2" fmla="*/ 29448 h 29447"/>
              </a:gdLst>
              <a:ahLst/>
              <a:cxnLst>
                <a:cxn ang="0">
                  <a:pos x="connsiteX0" y="connsiteY0"/>
                </a:cxn>
                <a:cxn ang="0">
                  <a:pos x="connsiteX1" y="connsiteY1"/>
                </a:cxn>
                <a:cxn ang="0">
                  <a:pos x="connsiteX2" y="connsiteY2"/>
                </a:cxn>
              </a:cxnLst>
              <a:rect l="l" t="t" r="r" b="b"/>
              <a:pathLst>
                <a:path w="30608" h="29447">
                  <a:moveTo>
                    <a:pt x="30609" y="29448"/>
                  </a:moveTo>
                  <a:cubicBezTo>
                    <a:pt x="19992" y="19473"/>
                    <a:pt x="10874" y="10911"/>
                    <a:pt x="0" y="637"/>
                  </a:cubicBezTo>
                  <a:cubicBezTo>
                    <a:pt x="22732" y="-2274"/>
                    <a:pt x="29410" y="4361"/>
                    <a:pt x="30609" y="2944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6" name="Freeform: Shape 335">
              <a:extLst>
                <a:ext uri="{FF2B5EF4-FFF2-40B4-BE49-F238E27FC236}">
                  <a16:creationId xmlns:a16="http://schemas.microsoft.com/office/drawing/2014/main" id="{457E0B22-EA6D-6ECC-8C12-ED3842227E85}"/>
                </a:ext>
              </a:extLst>
            </p:cNvPr>
            <p:cNvSpPr/>
            <p:nvPr/>
          </p:nvSpPr>
          <p:spPr>
            <a:xfrm>
              <a:off x="-3502203" y="990985"/>
              <a:ext cx="43365" cy="19478"/>
            </a:xfrm>
            <a:custGeom>
              <a:avLst/>
              <a:gdLst>
                <a:gd name="connsiteX0" fmla="*/ 17509 w 43365"/>
                <a:gd name="connsiteY0" fmla="*/ 0 h 19478"/>
                <a:gd name="connsiteX1" fmla="*/ 43366 w 43365"/>
                <a:gd name="connsiteY1" fmla="*/ 13699 h 19478"/>
                <a:gd name="connsiteX2" fmla="*/ 41182 w 43365"/>
                <a:gd name="connsiteY2" fmla="*/ 19478 h 19478"/>
                <a:gd name="connsiteX3" fmla="*/ 0 w 43365"/>
                <a:gd name="connsiteY3" fmla="*/ 10403 h 19478"/>
                <a:gd name="connsiteX4" fmla="*/ 0 w 43365"/>
                <a:gd name="connsiteY4" fmla="*/ 6250 h 19478"/>
                <a:gd name="connsiteX5" fmla="*/ 17980 w 43365"/>
                <a:gd name="connsiteY5" fmla="*/ 214 h 19478"/>
                <a:gd name="connsiteX6" fmla="*/ 17509 w 43365"/>
                <a:gd name="connsiteY6" fmla="*/ 43 h 1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65" h="19478">
                  <a:moveTo>
                    <a:pt x="17509" y="0"/>
                  </a:moveTo>
                  <a:cubicBezTo>
                    <a:pt x="26114" y="4581"/>
                    <a:pt x="34761" y="9118"/>
                    <a:pt x="43366" y="13699"/>
                  </a:cubicBezTo>
                  <a:cubicBezTo>
                    <a:pt x="42638" y="15625"/>
                    <a:pt x="41910" y="17552"/>
                    <a:pt x="41182" y="19478"/>
                  </a:cubicBezTo>
                  <a:cubicBezTo>
                    <a:pt x="27441" y="16439"/>
                    <a:pt x="13742" y="13399"/>
                    <a:pt x="0" y="10403"/>
                  </a:cubicBezTo>
                  <a:cubicBezTo>
                    <a:pt x="0" y="9033"/>
                    <a:pt x="0" y="7620"/>
                    <a:pt x="0" y="6250"/>
                  </a:cubicBezTo>
                  <a:cubicBezTo>
                    <a:pt x="5993" y="4238"/>
                    <a:pt x="12029" y="2226"/>
                    <a:pt x="17980" y="214"/>
                  </a:cubicBezTo>
                  <a:cubicBezTo>
                    <a:pt x="17937" y="214"/>
                    <a:pt x="17509" y="43"/>
                    <a:pt x="17509"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7" name="Freeform: Shape 336">
              <a:extLst>
                <a:ext uri="{FF2B5EF4-FFF2-40B4-BE49-F238E27FC236}">
                  <a16:creationId xmlns:a16="http://schemas.microsoft.com/office/drawing/2014/main" id="{277D9AC5-496C-093C-842F-C22396871D4E}"/>
                </a:ext>
              </a:extLst>
            </p:cNvPr>
            <p:cNvSpPr/>
            <p:nvPr/>
          </p:nvSpPr>
          <p:spPr>
            <a:xfrm>
              <a:off x="-5856869" y="723557"/>
              <a:ext cx="44521" cy="24867"/>
            </a:xfrm>
            <a:custGeom>
              <a:avLst/>
              <a:gdLst>
                <a:gd name="connsiteX0" fmla="*/ 44521 w 44521"/>
                <a:gd name="connsiteY0" fmla="*/ 8947 h 24867"/>
                <a:gd name="connsiteX1" fmla="*/ 27826 w 44521"/>
                <a:gd name="connsiteY1" fmla="*/ 24658 h 24867"/>
                <a:gd name="connsiteX2" fmla="*/ 0 w 44521"/>
                <a:gd name="connsiteY2" fmla="*/ 15197 h 24867"/>
                <a:gd name="connsiteX3" fmla="*/ 37886 w 44521"/>
                <a:gd name="connsiteY3" fmla="*/ 0 h 24867"/>
                <a:gd name="connsiteX4" fmla="*/ 44521 w 44521"/>
                <a:gd name="connsiteY4" fmla="*/ 8947 h 2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21" h="24867">
                  <a:moveTo>
                    <a:pt x="44521" y="8947"/>
                  </a:moveTo>
                  <a:cubicBezTo>
                    <a:pt x="38999" y="14469"/>
                    <a:pt x="33990" y="23802"/>
                    <a:pt x="27826" y="24658"/>
                  </a:cubicBezTo>
                  <a:cubicBezTo>
                    <a:pt x="18793" y="25942"/>
                    <a:pt x="8947" y="21148"/>
                    <a:pt x="0" y="15197"/>
                  </a:cubicBezTo>
                  <a:cubicBezTo>
                    <a:pt x="14427" y="13956"/>
                    <a:pt x="31037" y="28810"/>
                    <a:pt x="37886" y="0"/>
                  </a:cubicBezTo>
                  <a:cubicBezTo>
                    <a:pt x="40112" y="2997"/>
                    <a:pt x="42295" y="5950"/>
                    <a:pt x="44521" y="894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8" name="Freeform: Shape 337">
              <a:extLst>
                <a:ext uri="{FF2B5EF4-FFF2-40B4-BE49-F238E27FC236}">
                  <a16:creationId xmlns:a16="http://schemas.microsoft.com/office/drawing/2014/main" id="{749B69A2-35C8-1BBE-9ADE-E52DE6B9BA35}"/>
                </a:ext>
              </a:extLst>
            </p:cNvPr>
            <p:cNvSpPr/>
            <p:nvPr/>
          </p:nvSpPr>
          <p:spPr>
            <a:xfrm>
              <a:off x="-3155536" y="2196529"/>
              <a:ext cx="20563" cy="44093"/>
            </a:xfrm>
            <a:custGeom>
              <a:avLst/>
              <a:gdLst>
                <a:gd name="connsiteX0" fmla="*/ 19478 w 20563"/>
                <a:gd name="connsiteY0" fmla="*/ 44093 h 44093"/>
                <a:gd name="connsiteX1" fmla="*/ 0 w 20563"/>
                <a:gd name="connsiteY1" fmla="*/ 0 h 44093"/>
                <a:gd name="connsiteX2" fmla="*/ 19478 w 20563"/>
                <a:gd name="connsiteY2" fmla="*/ 44093 h 44093"/>
              </a:gdLst>
              <a:ahLst/>
              <a:cxnLst>
                <a:cxn ang="0">
                  <a:pos x="connsiteX0" y="connsiteY0"/>
                </a:cxn>
                <a:cxn ang="0">
                  <a:pos x="connsiteX1" y="connsiteY1"/>
                </a:cxn>
                <a:cxn ang="0">
                  <a:pos x="connsiteX2" y="connsiteY2"/>
                </a:cxn>
              </a:cxnLst>
              <a:rect l="l" t="t" r="r" b="b"/>
              <a:pathLst>
                <a:path w="20563" h="44093">
                  <a:moveTo>
                    <a:pt x="19478" y="44093"/>
                  </a:moveTo>
                  <a:cubicBezTo>
                    <a:pt x="11344" y="25728"/>
                    <a:pt x="5908" y="13356"/>
                    <a:pt x="0" y="0"/>
                  </a:cubicBezTo>
                  <a:cubicBezTo>
                    <a:pt x="19350" y="3082"/>
                    <a:pt x="22732" y="9975"/>
                    <a:pt x="19478" y="4409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39" name="Freeform: Shape 338">
              <a:extLst>
                <a:ext uri="{FF2B5EF4-FFF2-40B4-BE49-F238E27FC236}">
                  <a16:creationId xmlns:a16="http://schemas.microsoft.com/office/drawing/2014/main" id="{3FE6F4B6-BF3A-9CDC-43F2-7E9580CE3918}"/>
                </a:ext>
              </a:extLst>
            </p:cNvPr>
            <p:cNvSpPr/>
            <p:nvPr/>
          </p:nvSpPr>
          <p:spPr>
            <a:xfrm>
              <a:off x="-4722089" y="151819"/>
              <a:ext cx="25900" cy="22555"/>
            </a:xfrm>
            <a:custGeom>
              <a:avLst/>
              <a:gdLst>
                <a:gd name="connsiteX0" fmla="*/ 25900 w 25900"/>
                <a:gd name="connsiteY0" fmla="*/ 11625 h 22555"/>
                <a:gd name="connsiteX1" fmla="*/ 11131 w 25900"/>
                <a:gd name="connsiteY1" fmla="*/ 22456 h 22555"/>
                <a:gd name="connsiteX2" fmla="*/ 44 w 25900"/>
                <a:gd name="connsiteY2" fmla="*/ 9698 h 22555"/>
                <a:gd name="connsiteX3" fmla="*/ 9590 w 25900"/>
                <a:gd name="connsiteY3" fmla="*/ 24 h 22555"/>
                <a:gd name="connsiteX4" fmla="*/ 25900 w 25900"/>
                <a:gd name="connsiteY4" fmla="*/ 11625 h 2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 h="22555">
                  <a:moveTo>
                    <a:pt x="25900" y="11625"/>
                  </a:moveTo>
                  <a:cubicBezTo>
                    <a:pt x="18965" y="16933"/>
                    <a:pt x="13443" y="23440"/>
                    <a:pt x="11131" y="22456"/>
                  </a:cubicBezTo>
                  <a:cubicBezTo>
                    <a:pt x="6294" y="20401"/>
                    <a:pt x="1671" y="14836"/>
                    <a:pt x="44" y="9698"/>
                  </a:cubicBezTo>
                  <a:cubicBezTo>
                    <a:pt x="-641" y="7515"/>
                    <a:pt x="6893" y="-490"/>
                    <a:pt x="9590" y="24"/>
                  </a:cubicBezTo>
                  <a:cubicBezTo>
                    <a:pt x="14599" y="965"/>
                    <a:pt x="18794" y="6231"/>
                    <a:pt x="25900" y="1162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0" name="Freeform: Shape 339">
              <a:extLst>
                <a:ext uri="{FF2B5EF4-FFF2-40B4-BE49-F238E27FC236}">
                  <a16:creationId xmlns:a16="http://schemas.microsoft.com/office/drawing/2014/main" id="{6ED22DD5-2F8D-B278-505F-F47A647DE765}"/>
                </a:ext>
              </a:extLst>
            </p:cNvPr>
            <p:cNvSpPr/>
            <p:nvPr/>
          </p:nvSpPr>
          <p:spPr>
            <a:xfrm>
              <a:off x="-4749315" y="147434"/>
              <a:ext cx="21233" cy="29709"/>
            </a:xfrm>
            <a:custGeom>
              <a:avLst/>
              <a:gdLst>
                <a:gd name="connsiteX0" fmla="*/ 5265 w 21233"/>
                <a:gd name="connsiteY0" fmla="*/ 0 h 29709"/>
                <a:gd name="connsiteX1" fmla="*/ 21233 w 21233"/>
                <a:gd name="connsiteY1" fmla="*/ 12714 h 29709"/>
                <a:gd name="connsiteX2" fmla="*/ 1498 w 21233"/>
                <a:gd name="connsiteY2" fmla="*/ 29709 h 29709"/>
                <a:gd name="connsiteX3" fmla="*/ 0 w 21233"/>
                <a:gd name="connsiteY3" fmla="*/ 5736 h 29709"/>
                <a:gd name="connsiteX4" fmla="*/ 5223 w 21233"/>
                <a:gd name="connsiteY4" fmla="*/ 43 h 29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 h="29709">
                  <a:moveTo>
                    <a:pt x="5265" y="0"/>
                  </a:moveTo>
                  <a:cubicBezTo>
                    <a:pt x="10574" y="4238"/>
                    <a:pt x="15925" y="8476"/>
                    <a:pt x="21233" y="12714"/>
                  </a:cubicBezTo>
                  <a:cubicBezTo>
                    <a:pt x="15796" y="17380"/>
                    <a:pt x="10360" y="22089"/>
                    <a:pt x="1498" y="29709"/>
                  </a:cubicBezTo>
                  <a:cubicBezTo>
                    <a:pt x="728" y="17552"/>
                    <a:pt x="385" y="11644"/>
                    <a:pt x="0" y="5736"/>
                  </a:cubicBezTo>
                  <a:cubicBezTo>
                    <a:pt x="1755" y="3853"/>
                    <a:pt x="3468" y="1926"/>
                    <a:pt x="5223" y="43"/>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1" name="Freeform: Shape 340">
              <a:extLst>
                <a:ext uri="{FF2B5EF4-FFF2-40B4-BE49-F238E27FC236}">
                  <a16:creationId xmlns:a16="http://schemas.microsoft.com/office/drawing/2014/main" id="{BC0F4C4E-FF06-3E72-32FE-07D9606E527A}"/>
                </a:ext>
              </a:extLst>
            </p:cNvPr>
            <p:cNvSpPr/>
            <p:nvPr/>
          </p:nvSpPr>
          <p:spPr>
            <a:xfrm>
              <a:off x="-3284348" y="1050875"/>
              <a:ext cx="40454" cy="20248"/>
            </a:xfrm>
            <a:custGeom>
              <a:avLst/>
              <a:gdLst>
                <a:gd name="connsiteX0" fmla="*/ 18494 w 40454"/>
                <a:gd name="connsiteY0" fmla="*/ 0 h 20248"/>
                <a:gd name="connsiteX1" fmla="*/ 40455 w 40454"/>
                <a:gd name="connsiteY1" fmla="*/ 15026 h 20248"/>
                <a:gd name="connsiteX2" fmla="*/ 38485 w 40454"/>
                <a:gd name="connsiteY2" fmla="*/ 20249 h 20248"/>
                <a:gd name="connsiteX3" fmla="*/ 0 w 40454"/>
                <a:gd name="connsiteY3" fmla="*/ 8733 h 20248"/>
                <a:gd name="connsiteX4" fmla="*/ 471 w 40454"/>
                <a:gd name="connsiteY4" fmla="*/ 3510 h 20248"/>
                <a:gd name="connsiteX5" fmla="*/ 18879 w 40454"/>
                <a:gd name="connsiteY5" fmla="*/ 300 h 20248"/>
                <a:gd name="connsiteX6" fmla="*/ 18451 w 40454"/>
                <a:gd name="connsiteY6" fmla="*/ 0 h 2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54" h="20248">
                  <a:moveTo>
                    <a:pt x="18494" y="0"/>
                  </a:moveTo>
                  <a:cubicBezTo>
                    <a:pt x="25814" y="5009"/>
                    <a:pt x="33134" y="10017"/>
                    <a:pt x="40455" y="15026"/>
                  </a:cubicBezTo>
                  <a:cubicBezTo>
                    <a:pt x="39812" y="16781"/>
                    <a:pt x="39127" y="18494"/>
                    <a:pt x="38485" y="20249"/>
                  </a:cubicBezTo>
                  <a:cubicBezTo>
                    <a:pt x="25643" y="16396"/>
                    <a:pt x="12843" y="12543"/>
                    <a:pt x="0" y="8733"/>
                  </a:cubicBezTo>
                  <a:cubicBezTo>
                    <a:pt x="171" y="6978"/>
                    <a:pt x="343" y="5266"/>
                    <a:pt x="471" y="3510"/>
                  </a:cubicBezTo>
                  <a:cubicBezTo>
                    <a:pt x="6635" y="2440"/>
                    <a:pt x="12757" y="1413"/>
                    <a:pt x="18879" y="300"/>
                  </a:cubicBezTo>
                  <a:cubicBezTo>
                    <a:pt x="18879" y="300"/>
                    <a:pt x="18451" y="0"/>
                    <a:pt x="18451"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2" name="Freeform: Shape 341">
              <a:extLst>
                <a:ext uri="{FF2B5EF4-FFF2-40B4-BE49-F238E27FC236}">
                  <a16:creationId xmlns:a16="http://schemas.microsoft.com/office/drawing/2014/main" id="{69EB6775-2EC5-3F8C-2310-A2DCA49235C3}"/>
                </a:ext>
              </a:extLst>
            </p:cNvPr>
            <p:cNvSpPr/>
            <p:nvPr/>
          </p:nvSpPr>
          <p:spPr>
            <a:xfrm>
              <a:off x="-3245040" y="1036834"/>
              <a:ext cx="23899" cy="25470"/>
            </a:xfrm>
            <a:custGeom>
              <a:avLst/>
              <a:gdLst>
                <a:gd name="connsiteX0" fmla="*/ 461 w 23899"/>
                <a:gd name="connsiteY0" fmla="*/ 2011 h 25470"/>
                <a:gd name="connsiteX1" fmla="*/ 590 w 23899"/>
                <a:gd name="connsiteY1" fmla="*/ 2183 h 25470"/>
                <a:gd name="connsiteX2" fmla="*/ 20753 w 23899"/>
                <a:gd name="connsiteY2" fmla="*/ 25471 h 25470"/>
                <a:gd name="connsiteX3" fmla="*/ 504 w 23899"/>
                <a:gd name="connsiteY3" fmla="*/ 2011 h 25470"/>
              </a:gdLst>
              <a:ahLst/>
              <a:cxnLst>
                <a:cxn ang="0">
                  <a:pos x="connsiteX0" y="connsiteY0"/>
                </a:cxn>
                <a:cxn ang="0">
                  <a:pos x="connsiteX1" y="connsiteY1"/>
                </a:cxn>
                <a:cxn ang="0">
                  <a:pos x="connsiteX2" y="connsiteY2"/>
                </a:cxn>
                <a:cxn ang="0">
                  <a:pos x="connsiteX3" y="connsiteY3"/>
                </a:cxn>
              </a:cxnLst>
              <a:rect l="l" t="t" r="r" b="b"/>
              <a:pathLst>
                <a:path w="23899" h="25470">
                  <a:moveTo>
                    <a:pt x="461" y="2011"/>
                  </a:moveTo>
                  <a:cubicBezTo>
                    <a:pt x="461" y="2011"/>
                    <a:pt x="590" y="2183"/>
                    <a:pt x="590" y="2183"/>
                  </a:cubicBezTo>
                  <a:cubicBezTo>
                    <a:pt x="23664" y="-3425"/>
                    <a:pt x="27859" y="898"/>
                    <a:pt x="20753" y="25471"/>
                  </a:cubicBezTo>
                  <a:cubicBezTo>
                    <a:pt x="21609" y="10316"/>
                    <a:pt x="-3862" y="20505"/>
                    <a:pt x="504" y="201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3" name="Freeform: Shape 342">
              <a:extLst>
                <a:ext uri="{FF2B5EF4-FFF2-40B4-BE49-F238E27FC236}">
                  <a16:creationId xmlns:a16="http://schemas.microsoft.com/office/drawing/2014/main" id="{0D21BD3C-322F-23A6-04A4-51AE63A77362}"/>
                </a:ext>
              </a:extLst>
            </p:cNvPr>
            <p:cNvSpPr/>
            <p:nvPr/>
          </p:nvSpPr>
          <p:spPr>
            <a:xfrm>
              <a:off x="-4991841" y="1085424"/>
              <a:ext cx="64586" cy="64657"/>
            </a:xfrm>
            <a:custGeom>
              <a:avLst/>
              <a:gdLst>
                <a:gd name="connsiteX0" fmla="*/ 63670 w 64586"/>
                <a:gd name="connsiteY0" fmla="*/ 58003 h 64657"/>
                <a:gd name="connsiteX1" fmla="*/ 62000 w 64586"/>
                <a:gd name="connsiteY1" fmla="*/ 61000 h 64657"/>
                <a:gd name="connsiteX2" fmla="*/ 14696 w 64586"/>
                <a:gd name="connsiteY2" fmla="*/ 44219 h 64657"/>
                <a:gd name="connsiteX3" fmla="*/ 4294 w 64586"/>
                <a:gd name="connsiteY3" fmla="*/ 853 h 64657"/>
                <a:gd name="connsiteX4" fmla="*/ 3652 w 64586"/>
                <a:gd name="connsiteY4" fmla="*/ 1496 h 64657"/>
                <a:gd name="connsiteX5" fmla="*/ 63670 w 64586"/>
                <a:gd name="connsiteY5" fmla="*/ 57961 h 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586" h="64657">
                  <a:moveTo>
                    <a:pt x="63670" y="58003"/>
                  </a:moveTo>
                  <a:cubicBezTo>
                    <a:pt x="63199" y="59074"/>
                    <a:pt x="62642" y="60058"/>
                    <a:pt x="62000" y="61000"/>
                  </a:cubicBezTo>
                  <a:cubicBezTo>
                    <a:pt x="40553" y="71360"/>
                    <a:pt x="27796" y="57789"/>
                    <a:pt x="14696" y="44219"/>
                  </a:cubicBezTo>
                  <a:cubicBezTo>
                    <a:pt x="2496" y="31633"/>
                    <a:pt x="-5295" y="18448"/>
                    <a:pt x="4294" y="853"/>
                  </a:cubicBezTo>
                  <a:cubicBezTo>
                    <a:pt x="4294" y="853"/>
                    <a:pt x="3652" y="1496"/>
                    <a:pt x="3652" y="1496"/>
                  </a:cubicBezTo>
                  <a:cubicBezTo>
                    <a:pt x="34774" y="-7580"/>
                    <a:pt x="70819" y="26325"/>
                    <a:pt x="63670" y="5796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4" name="Freeform: Shape 343">
              <a:extLst>
                <a:ext uri="{FF2B5EF4-FFF2-40B4-BE49-F238E27FC236}">
                  <a16:creationId xmlns:a16="http://schemas.microsoft.com/office/drawing/2014/main" id="{4CE64F7F-F51C-B6B9-D6E6-468FE802F388}"/>
                </a:ext>
              </a:extLst>
            </p:cNvPr>
            <p:cNvSpPr/>
            <p:nvPr/>
          </p:nvSpPr>
          <p:spPr>
            <a:xfrm>
              <a:off x="-4974450" y="1372199"/>
              <a:ext cx="336752" cy="187118"/>
            </a:xfrm>
            <a:custGeom>
              <a:avLst/>
              <a:gdLst>
                <a:gd name="connsiteX0" fmla="*/ 194527 w 336752"/>
                <a:gd name="connsiteY0" fmla="*/ 7363 h 187118"/>
                <a:gd name="connsiteX1" fmla="*/ 127445 w 336752"/>
                <a:gd name="connsiteY1" fmla="*/ 28810 h 187118"/>
                <a:gd name="connsiteX2" fmla="*/ 182883 w 336752"/>
                <a:gd name="connsiteY2" fmla="*/ 33134 h 187118"/>
                <a:gd name="connsiteX3" fmla="*/ 260024 w 336752"/>
                <a:gd name="connsiteY3" fmla="*/ 18493 h 187118"/>
                <a:gd name="connsiteX4" fmla="*/ 290633 w 336752"/>
                <a:gd name="connsiteY4" fmla="*/ 25129 h 187118"/>
                <a:gd name="connsiteX5" fmla="*/ 308912 w 336752"/>
                <a:gd name="connsiteY5" fmla="*/ 49658 h 187118"/>
                <a:gd name="connsiteX6" fmla="*/ 284768 w 336752"/>
                <a:gd name="connsiteY6" fmla="*/ 71534 h 187118"/>
                <a:gd name="connsiteX7" fmla="*/ 233269 w 336752"/>
                <a:gd name="connsiteY7" fmla="*/ 72518 h 187118"/>
                <a:gd name="connsiteX8" fmla="*/ 268501 w 336752"/>
                <a:gd name="connsiteY8" fmla="*/ 93923 h 187118"/>
                <a:gd name="connsiteX9" fmla="*/ 316361 w 336752"/>
                <a:gd name="connsiteY9" fmla="*/ 116098 h 187118"/>
                <a:gd name="connsiteX10" fmla="*/ 335497 w 336752"/>
                <a:gd name="connsiteY10" fmla="*/ 163017 h 187118"/>
                <a:gd name="connsiteX11" fmla="*/ 307500 w 336752"/>
                <a:gd name="connsiteY11" fmla="*/ 182238 h 187118"/>
                <a:gd name="connsiteX12" fmla="*/ 290333 w 336752"/>
                <a:gd name="connsiteY12" fmla="*/ 166698 h 187118"/>
                <a:gd name="connsiteX13" fmla="*/ 316832 w 336752"/>
                <a:gd name="connsiteY13" fmla="*/ 161261 h 187118"/>
                <a:gd name="connsiteX14" fmla="*/ 303904 w 336752"/>
                <a:gd name="connsiteY14" fmla="*/ 134078 h 187118"/>
                <a:gd name="connsiteX15" fmla="*/ 210366 w 336752"/>
                <a:gd name="connsiteY15" fmla="*/ 89085 h 187118"/>
                <a:gd name="connsiteX16" fmla="*/ 191059 w 336752"/>
                <a:gd name="connsiteY16" fmla="*/ 83178 h 187118"/>
                <a:gd name="connsiteX17" fmla="*/ 198936 w 336752"/>
                <a:gd name="connsiteY17" fmla="*/ 93366 h 187118"/>
                <a:gd name="connsiteX18" fmla="*/ 95296 w 336752"/>
                <a:gd name="connsiteY18" fmla="*/ 119480 h 187118"/>
                <a:gd name="connsiteX19" fmla="*/ 106212 w 336752"/>
                <a:gd name="connsiteY19" fmla="*/ 106295 h 187118"/>
                <a:gd name="connsiteX20" fmla="*/ 102017 w 336752"/>
                <a:gd name="connsiteY20" fmla="*/ 101586 h 187118"/>
                <a:gd name="connsiteX21" fmla="*/ 74276 w 336752"/>
                <a:gd name="connsiteY21" fmla="*/ 132365 h 187118"/>
                <a:gd name="connsiteX22" fmla="*/ 40329 w 336752"/>
                <a:gd name="connsiteY22" fmla="*/ 161047 h 187118"/>
                <a:gd name="connsiteX23" fmla="*/ 345 w 336752"/>
                <a:gd name="connsiteY23" fmla="*/ 187118 h 187118"/>
                <a:gd name="connsiteX24" fmla="*/ 473 w 336752"/>
                <a:gd name="connsiteY24" fmla="*/ 178856 h 187118"/>
                <a:gd name="connsiteX25" fmla="*/ 67727 w 336752"/>
                <a:gd name="connsiteY25" fmla="*/ 108350 h 187118"/>
                <a:gd name="connsiteX26" fmla="*/ 175990 w 336752"/>
                <a:gd name="connsiteY26" fmla="*/ 69008 h 187118"/>
                <a:gd name="connsiteX27" fmla="*/ 273766 w 336752"/>
                <a:gd name="connsiteY27" fmla="*/ 62844 h 187118"/>
                <a:gd name="connsiteX28" fmla="*/ 299409 w 336752"/>
                <a:gd name="connsiteY28" fmla="*/ 48845 h 187118"/>
                <a:gd name="connsiteX29" fmla="*/ 278304 w 336752"/>
                <a:gd name="connsiteY29" fmla="*/ 31507 h 187118"/>
                <a:gd name="connsiteX30" fmla="*/ 217515 w 336752"/>
                <a:gd name="connsiteY30" fmla="*/ 33691 h 187118"/>
                <a:gd name="connsiteX31" fmla="*/ 170083 w 336752"/>
                <a:gd name="connsiteY31" fmla="*/ 45934 h 187118"/>
                <a:gd name="connsiteX32" fmla="*/ 134637 w 336752"/>
                <a:gd name="connsiteY32" fmla="*/ 43323 h 187118"/>
                <a:gd name="connsiteX33" fmla="*/ 119226 w 336752"/>
                <a:gd name="connsiteY33" fmla="*/ 26028 h 187118"/>
                <a:gd name="connsiteX34" fmla="*/ 136649 w 336752"/>
                <a:gd name="connsiteY34" fmla="*/ 13570 h 187118"/>
                <a:gd name="connsiteX35" fmla="*/ 191230 w 336752"/>
                <a:gd name="connsiteY35" fmla="*/ 0 h 187118"/>
                <a:gd name="connsiteX36" fmla="*/ 194570 w 336752"/>
                <a:gd name="connsiteY36" fmla="*/ 7277 h 18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6752" h="187118">
                  <a:moveTo>
                    <a:pt x="194527" y="7363"/>
                  </a:moveTo>
                  <a:cubicBezTo>
                    <a:pt x="173293" y="14170"/>
                    <a:pt x="152060" y="20934"/>
                    <a:pt x="127445" y="28810"/>
                  </a:cubicBezTo>
                  <a:cubicBezTo>
                    <a:pt x="147437" y="40626"/>
                    <a:pt x="165160" y="36687"/>
                    <a:pt x="182883" y="33134"/>
                  </a:cubicBezTo>
                  <a:cubicBezTo>
                    <a:pt x="208568" y="27997"/>
                    <a:pt x="234125" y="21875"/>
                    <a:pt x="260024" y="18493"/>
                  </a:cubicBezTo>
                  <a:cubicBezTo>
                    <a:pt x="269956" y="17209"/>
                    <a:pt x="282285" y="19778"/>
                    <a:pt x="290633" y="25129"/>
                  </a:cubicBezTo>
                  <a:cubicBezTo>
                    <a:pt x="299109" y="30523"/>
                    <a:pt x="310496" y="43066"/>
                    <a:pt x="308912" y="49658"/>
                  </a:cubicBezTo>
                  <a:cubicBezTo>
                    <a:pt x="306729" y="58691"/>
                    <a:pt x="294486" y="69393"/>
                    <a:pt x="284768" y="71534"/>
                  </a:cubicBezTo>
                  <a:cubicBezTo>
                    <a:pt x="268501" y="75130"/>
                    <a:pt x="250863" y="72518"/>
                    <a:pt x="233269" y="72518"/>
                  </a:cubicBezTo>
                  <a:cubicBezTo>
                    <a:pt x="245983" y="80352"/>
                    <a:pt x="256857" y="87887"/>
                    <a:pt x="268501" y="93923"/>
                  </a:cubicBezTo>
                  <a:cubicBezTo>
                    <a:pt x="284083" y="102014"/>
                    <a:pt x="300051" y="109634"/>
                    <a:pt x="316361" y="116098"/>
                  </a:cubicBezTo>
                  <a:cubicBezTo>
                    <a:pt x="329589" y="121321"/>
                    <a:pt x="340548" y="142982"/>
                    <a:pt x="335497" y="163017"/>
                  </a:cubicBezTo>
                  <a:cubicBezTo>
                    <a:pt x="332286" y="175859"/>
                    <a:pt x="324709" y="188702"/>
                    <a:pt x="307500" y="182238"/>
                  </a:cubicBezTo>
                  <a:cubicBezTo>
                    <a:pt x="301592" y="180012"/>
                    <a:pt x="297354" y="173291"/>
                    <a:pt x="290333" y="166698"/>
                  </a:cubicBezTo>
                  <a:cubicBezTo>
                    <a:pt x="299880" y="164729"/>
                    <a:pt x="307757" y="163102"/>
                    <a:pt x="316832" y="161261"/>
                  </a:cubicBezTo>
                  <a:cubicBezTo>
                    <a:pt x="319400" y="148975"/>
                    <a:pt x="316318" y="139943"/>
                    <a:pt x="303904" y="134078"/>
                  </a:cubicBezTo>
                  <a:cubicBezTo>
                    <a:pt x="272610" y="119351"/>
                    <a:pt x="241531" y="104154"/>
                    <a:pt x="210366" y="89085"/>
                  </a:cubicBezTo>
                  <a:cubicBezTo>
                    <a:pt x="204758" y="86389"/>
                    <a:pt x="199150" y="83520"/>
                    <a:pt x="191059" y="83178"/>
                  </a:cubicBezTo>
                  <a:cubicBezTo>
                    <a:pt x="193499" y="86346"/>
                    <a:pt x="195982" y="89556"/>
                    <a:pt x="198936" y="93366"/>
                  </a:cubicBezTo>
                  <a:cubicBezTo>
                    <a:pt x="169484" y="117767"/>
                    <a:pt x="133695" y="116783"/>
                    <a:pt x="95296" y="119480"/>
                  </a:cubicBezTo>
                  <a:cubicBezTo>
                    <a:pt x="100133" y="113615"/>
                    <a:pt x="103172" y="109976"/>
                    <a:pt x="106212" y="106295"/>
                  </a:cubicBezTo>
                  <a:cubicBezTo>
                    <a:pt x="104799" y="104711"/>
                    <a:pt x="103386" y="103170"/>
                    <a:pt x="102017" y="101586"/>
                  </a:cubicBezTo>
                  <a:cubicBezTo>
                    <a:pt x="88617" y="107022"/>
                    <a:pt x="84294" y="122905"/>
                    <a:pt x="74276" y="132365"/>
                  </a:cubicBezTo>
                  <a:cubicBezTo>
                    <a:pt x="63531" y="142554"/>
                    <a:pt x="52230" y="152271"/>
                    <a:pt x="40329" y="161047"/>
                  </a:cubicBezTo>
                  <a:cubicBezTo>
                    <a:pt x="28000" y="170123"/>
                    <a:pt x="14686" y="177871"/>
                    <a:pt x="345" y="187118"/>
                  </a:cubicBezTo>
                  <a:cubicBezTo>
                    <a:pt x="345" y="182709"/>
                    <a:pt x="-511" y="179926"/>
                    <a:pt x="473" y="178856"/>
                  </a:cubicBezTo>
                  <a:cubicBezTo>
                    <a:pt x="22905" y="155354"/>
                    <a:pt x="47178" y="133393"/>
                    <a:pt x="67727" y="108350"/>
                  </a:cubicBezTo>
                  <a:cubicBezTo>
                    <a:pt x="96708" y="73032"/>
                    <a:pt x="133866" y="67681"/>
                    <a:pt x="175990" y="69008"/>
                  </a:cubicBezTo>
                  <a:cubicBezTo>
                    <a:pt x="208525" y="70035"/>
                    <a:pt x="241317" y="66397"/>
                    <a:pt x="273766" y="62844"/>
                  </a:cubicBezTo>
                  <a:cubicBezTo>
                    <a:pt x="282713" y="61859"/>
                    <a:pt x="290890" y="53725"/>
                    <a:pt x="299409" y="48845"/>
                  </a:cubicBezTo>
                  <a:cubicBezTo>
                    <a:pt x="292388" y="42766"/>
                    <a:pt x="285753" y="32149"/>
                    <a:pt x="278304" y="31507"/>
                  </a:cubicBezTo>
                  <a:cubicBezTo>
                    <a:pt x="258227" y="29795"/>
                    <a:pt x="237550" y="30951"/>
                    <a:pt x="217515" y="33691"/>
                  </a:cubicBezTo>
                  <a:cubicBezTo>
                    <a:pt x="201462" y="35874"/>
                    <a:pt x="186136" y="43494"/>
                    <a:pt x="170083" y="45934"/>
                  </a:cubicBezTo>
                  <a:cubicBezTo>
                    <a:pt x="158567" y="47689"/>
                    <a:pt x="145724" y="46747"/>
                    <a:pt x="134637" y="43323"/>
                  </a:cubicBezTo>
                  <a:cubicBezTo>
                    <a:pt x="128344" y="41396"/>
                    <a:pt x="124277" y="32021"/>
                    <a:pt x="119226" y="26028"/>
                  </a:cubicBezTo>
                  <a:cubicBezTo>
                    <a:pt x="125005" y="21747"/>
                    <a:pt x="130185" y="15540"/>
                    <a:pt x="136649" y="13570"/>
                  </a:cubicBezTo>
                  <a:cubicBezTo>
                    <a:pt x="154543" y="8091"/>
                    <a:pt x="172994" y="4366"/>
                    <a:pt x="191230" y="0"/>
                  </a:cubicBezTo>
                  <a:cubicBezTo>
                    <a:pt x="192343" y="2440"/>
                    <a:pt x="193456" y="4880"/>
                    <a:pt x="194570" y="727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5" name="Freeform: Shape 344">
              <a:extLst>
                <a:ext uri="{FF2B5EF4-FFF2-40B4-BE49-F238E27FC236}">
                  <a16:creationId xmlns:a16="http://schemas.microsoft.com/office/drawing/2014/main" id="{BC232155-4F8C-C9FD-CA4B-2BF74DD3EDAD}"/>
                </a:ext>
              </a:extLst>
            </p:cNvPr>
            <p:cNvSpPr/>
            <p:nvPr/>
          </p:nvSpPr>
          <p:spPr>
            <a:xfrm>
              <a:off x="-4949276" y="1219670"/>
              <a:ext cx="321960" cy="179217"/>
            </a:xfrm>
            <a:custGeom>
              <a:avLst/>
              <a:gdLst>
                <a:gd name="connsiteX0" fmla="*/ 191656 w 321960"/>
                <a:gd name="connsiteY0" fmla="*/ 4880 h 179217"/>
                <a:gd name="connsiteX1" fmla="*/ 132665 w 321960"/>
                <a:gd name="connsiteY1" fmla="*/ 25685 h 179217"/>
                <a:gd name="connsiteX2" fmla="*/ 132665 w 321960"/>
                <a:gd name="connsiteY2" fmla="*/ 32021 h 179217"/>
                <a:gd name="connsiteX3" fmla="*/ 175688 w 321960"/>
                <a:gd name="connsiteY3" fmla="*/ 31550 h 179217"/>
                <a:gd name="connsiteX4" fmla="*/ 229199 w 321960"/>
                <a:gd name="connsiteY4" fmla="*/ 17637 h 179217"/>
                <a:gd name="connsiteX5" fmla="*/ 281169 w 321960"/>
                <a:gd name="connsiteY5" fmla="*/ 23202 h 179217"/>
                <a:gd name="connsiteX6" fmla="*/ 297522 w 321960"/>
                <a:gd name="connsiteY6" fmla="*/ 48802 h 179217"/>
                <a:gd name="connsiteX7" fmla="*/ 276375 w 321960"/>
                <a:gd name="connsiteY7" fmla="*/ 68195 h 179217"/>
                <a:gd name="connsiteX8" fmla="*/ 242898 w 321960"/>
                <a:gd name="connsiteY8" fmla="*/ 72690 h 179217"/>
                <a:gd name="connsiteX9" fmla="*/ 239816 w 321960"/>
                <a:gd name="connsiteY9" fmla="*/ 78340 h 179217"/>
                <a:gd name="connsiteX10" fmla="*/ 304672 w 321960"/>
                <a:gd name="connsiteY10" fmla="*/ 111346 h 179217"/>
                <a:gd name="connsiteX11" fmla="*/ 321410 w 321960"/>
                <a:gd name="connsiteY11" fmla="*/ 159592 h 179217"/>
                <a:gd name="connsiteX12" fmla="*/ 298593 w 321960"/>
                <a:gd name="connsiteY12" fmla="*/ 177786 h 179217"/>
                <a:gd name="connsiteX13" fmla="*/ 292129 w 321960"/>
                <a:gd name="connsiteY13" fmla="*/ 171536 h 179217"/>
                <a:gd name="connsiteX14" fmla="*/ 281255 w 321960"/>
                <a:gd name="connsiteY14" fmla="*/ 162803 h 179217"/>
                <a:gd name="connsiteX15" fmla="*/ 310365 w 321960"/>
                <a:gd name="connsiteY15" fmla="*/ 154712 h 179217"/>
                <a:gd name="connsiteX16" fmla="*/ 294355 w 321960"/>
                <a:gd name="connsiteY16" fmla="*/ 131638 h 179217"/>
                <a:gd name="connsiteX17" fmla="*/ 200475 w 321960"/>
                <a:gd name="connsiteY17" fmla="*/ 82621 h 179217"/>
                <a:gd name="connsiteX18" fmla="*/ 184378 w 321960"/>
                <a:gd name="connsiteY18" fmla="*/ 75686 h 179217"/>
                <a:gd name="connsiteX19" fmla="*/ 195380 w 321960"/>
                <a:gd name="connsiteY19" fmla="*/ 90755 h 179217"/>
                <a:gd name="connsiteX20" fmla="*/ 98803 w 321960"/>
                <a:gd name="connsiteY20" fmla="*/ 115327 h 179217"/>
                <a:gd name="connsiteX21" fmla="*/ 109463 w 321960"/>
                <a:gd name="connsiteY21" fmla="*/ 103127 h 179217"/>
                <a:gd name="connsiteX22" fmla="*/ 105053 w 321960"/>
                <a:gd name="connsiteY22" fmla="*/ 97904 h 179217"/>
                <a:gd name="connsiteX23" fmla="*/ 60832 w 321960"/>
                <a:gd name="connsiteY23" fmla="*/ 133693 h 179217"/>
                <a:gd name="connsiteX24" fmla="*/ 3639 w 321960"/>
                <a:gd name="connsiteY24" fmla="*/ 169053 h 179217"/>
                <a:gd name="connsiteX25" fmla="*/ 0 w 321960"/>
                <a:gd name="connsiteY25" fmla="*/ 136646 h 179217"/>
                <a:gd name="connsiteX26" fmla="*/ 79239 w 321960"/>
                <a:gd name="connsiteY26" fmla="*/ 98504 h 179217"/>
                <a:gd name="connsiteX27" fmla="*/ 162075 w 321960"/>
                <a:gd name="connsiteY27" fmla="*/ 66996 h 179217"/>
                <a:gd name="connsiteX28" fmla="*/ 268284 w 321960"/>
                <a:gd name="connsiteY28" fmla="*/ 59761 h 179217"/>
                <a:gd name="connsiteX29" fmla="*/ 289175 w 321960"/>
                <a:gd name="connsiteY29" fmla="*/ 48117 h 179217"/>
                <a:gd name="connsiteX30" fmla="*/ 271923 w 321960"/>
                <a:gd name="connsiteY30" fmla="*/ 30095 h 179217"/>
                <a:gd name="connsiteX31" fmla="*/ 211391 w 321960"/>
                <a:gd name="connsiteY31" fmla="*/ 31850 h 179217"/>
                <a:gd name="connsiteX32" fmla="*/ 163958 w 321960"/>
                <a:gd name="connsiteY32" fmla="*/ 43922 h 179217"/>
                <a:gd name="connsiteX33" fmla="*/ 139044 w 321960"/>
                <a:gd name="connsiteY33" fmla="*/ 42167 h 179217"/>
                <a:gd name="connsiteX34" fmla="*/ 120465 w 321960"/>
                <a:gd name="connsiteY34" fmla="*/ 24701 h 179217"/>
                <a:gd name="connsiteX35" fmla="*/ 139514 w 321960"/>
                <a:gd name="connsiteY35" fmla="*/ 10874 h 179217"/>
                <a:gd name="connsiteX36" fmla="*/ 189901 w 321960"/>
                <a:gd name="connsiteY36" fmla="*/ 0 h 179217"/>
                <a:gd name="connsiteX37" fmla="*/ 191699 w 321960"/>
                <a:gd name="connsiteY37" fmla="*/ 4837 h 17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1960" h="179217">
                  <a:moveTo>
                    <a:pt x="191656" y="4880"/>
                  </a:moveTo>
                  <a:cubicBezTo>
                    <a:pt x="172006" y="11815"/>
                    <a:pt x="152357" y="18750"/>
                    <a:pt x="132665" y="25685"/>
                  </a:cubicBezTo>
                  <a:cubicBezTo>
                    <a:pt x="132665" y="27783"/>
                    <a:pt x="132665" y="29923"/>
                    <a:pt x="132665" y="32021"/>
                  </a:cubicBezTo>
                  <a:cubicBezTo>
                    <a:pt x="147006" y="32021"/>
                    <a:pt x="161732" y="33947"/>
                    <a:pt x="175688" y="31550"/>
                  </a:cubicBezTo>
                  <a:cubicBezTo>
                    <a:pt x="193796" y="28468"/>
                    <a:pt x="211091" y="19435"/>
                    <a:pt x="229199" y="17637"/>
                  </a:cubicBezTo>
                  <a:cubicBezTo>
                    <a:pt x="246323" y="15968"/>
                    <a:pt x="264902" y="17851"/>
                    <a:pt x="281169" y="23202"/>
                  </a:cubicBezTo>
                  <a:cubicBezTo>
                    <a:pt x="289046" y="25814"/>
                    <a:pt x="297694" y="40026"/>
                    <a:pt x="297522" y="48802"/>
                  </a:cubicBezTo>
                  <a:cubicBezTo>
                    <a:pt x="297394" y="55652"/>
                    <a:pt x="285108" y="64684"/>
                    <a:pt x="276375" y="68195"/>
                  </a:cubicBezTo>
                  <a:cubicBezTo>
                    <a:pt x="266272" y="72262"/>
                    <a:pt x="254114" y="71405"/>
                    <a:pt x="242898" y="72690"/>
                  </a:cubicBezTo>
                  <a:cubicBezTo>
                    <a:pt x="241871" y="74573"/>
                    <a:pt x="240843" y="76457"/>
                    <a:pt x="239816" y="78340"/>
                  </a:cubicBezTo>
                  <a:cubicBezTo>
                    <a:pt x="261349" y="89599"/>
                    <a:pt x="282111" y="102913"/>
                    <a:pt x="304672" y="111346"/>
                  </a:cubicBezTo>
                  <a:cubicBezTo>
                    <a:pt x="320168" y="117168"/>
                    <a:pt x="323465" y="135619"/>
                    <a:pt x="321410" y="159592"/>
                  </a:cubicBezTo>
                  <a:cubicBezTo>
                    <a:pt x="320511" y="170080"/>
                    <a:pt x="315417" y="183693"/>
                    <a:pt x="298593" y="177786"/>
                  </a:cubicBezTo>
                  <a:cubicBezTo>
                    <a:pt x="296024" y="176887"/>
                    <a:pt x="294398" y="173505"/>
                    <a:pt x="292129" y="171536"/>
                  </a:cubicBezTo>
                  <a:cubicBezTo>
                    <a:pt x="289517" y="169224"/>
                    <a:pt x="286692" y="167169"/>
                    <a:pt x="281255" y="162803"/>
                  </a:cubicBezTo>
                  <a:cubicBezTo>
                    <a:pt x="290331" y="160277"/>
                    <a:pt x="298207" y="158094"/>
                    <a:pt x="310365" y="154712"/>
                  </a:cubicBezTo>
                  <a:cubicBezTo>
                    <a:pt x="304629" y="146107"/>
                    <a:pt x="301375" y="135576"/>
                    <a:pt x="294355" y="131638"/>
                  </a:cubicBezTo>
                  <a:cubicBezTo>
                    <a:pt x="263660" y="114257"/>
                    <a:pt x="231896" y="98760"/>
                    <a:pt x="200475" y="82621"/>
                  </a:cubicBezTo>
                  <a:cubicBezTo>
                    <a:pt x="196921" y="80781"/>
                    <a:pt x="193154" y="79453"/>
                    <a:pt x="184378" y="75686"/>
                  </a:cubicBezTo>
                  <a:cubicBezTo>
                    <a:pt x="190115" y="83520"/>
                    <a:pt x="192555" y="86859"/>
                    <a:pt x="195380" y="90755"/>
                  </a:cubicBezTo>
                  <a:cubicBezTo>
                    <a:pt x="167426" y="113016"/>
                    <a:pt x="134891" y="114557"/>
                    <a:pt x="98803" y="115327"/>
                  </a:cubicBezTo>
                  <a:cubicBezTo>
                    <a:pt x="103384" y="110062"/>
                    <a:pt x="106423" y="106594"/>
                    <a:pt x="109463" y="103127"/>
                  </a:cubicBezTo>
                  <a:cubicBezTo>
                    <a:pt x="108007" y="101372"/>
                    <a:pt x="106509" y="99659"/>
                    <a:pt x="105053" y="97904"/>
                  </a:cubicBezTo>
                  <a:cubicBezTo>
                    <a:pt x="90370" y="109933"/>
                    <a:pt x="76329" y="122819"/>
                    <a:pt x="60832" y="133693"/>
                  </a:cubicBezTo>
                  <a:cubicBezTo>
                    <a:pt x="44050" y="145465"/>
                    <a:pt x="25985" y="155397"/>
                    <a:pt x="3639" y="169053"/>
                  </a:cubicBezTo>
                  <a:cubicBezTo>
                    <a:pt x="2312" y="157152"/>
                    <a:pt x="1199" y="147220"/>
                    <a:pt x="0" y="136646"/>
                  </a:cubicBezTo>
                  <a:cubicBezTo>
                    <a:pt x="37287" y="139771"/>
                    <a:pt x="60232" y="117982"/>
                    <a:pt x="79239" y="98504"/>
                  </a:cubicBezTo>
                  <a:cubicBezTo>
                    <a:pt x="103641" y="73460"/>
                    <a:pt x="128984" y="66268"/>
                    <a:pt x="162075" y="66996"/>
                  </a:cubicBezTo>
                  <a:cubicBezTo>
                    <a:pt x="197435" y="67767"/>
                    <a:pt x="232966" y="63315"/>
                    <a:pt x="268284" y="59761"/>
                  </a:cubicBezTo>
                  <a:cubicBezTo>
                    <a:pt x="275561" y="59034"/>
                    <a:pt x="282240" y="52141"/>
                    <a:pt x="289175" y="48117"/>
                  </a:cubicBezTo>
                  <a:cubicBezTo>
                    <a:pt x="283438" y="41824"/>
                    <a:pt x="278130" y="30608"/>
                    <a:pt x="271923" y="30095"/>
                  </a:cubicBezTo>
                  <a:cubicBezTo>
                    <a:pt x="251888" y="28425"/>
                    <a:pt x="231340" y="29281"/>
                    <a:pt x="211391" y="31850"/>
                  </a:cubicBezTo>
                  <a:cubicBezTo>
                    <a:pt x="195337" y="33947"/>
                    <a:pt x="179969" y="40840"/>
                    <a:pt x="163958" y="43922"/>
                  </a:cubicBezTo>
                  <a:cubicBezTo>
                    <a:pt x="155953" y="45463"/>
                    <a:pt x="146235" y="45420"/>
                    <a:pt x="139044" y="42167"/>
                  </a:cubicBezTo>
                  <a:cubicBezTo>
                    <a:pt x="131723" y="38828"/>
                    <a:pt x="126586" y="30737"/>
                    <a:pt x="120465" y="24701"/>
                  </a:cubicBezTo>
                  <a:cubicBezTo>
                    <a:pt x="126757" y="19949"/>
                    <a:pt x="132408" y="12971"/>
                    <a:pt x="139514" y="10874"/>
                  </a:cubicBezTo>
                  <a:cubicBezTo>
                    <a:pt x="155953" y="5993"/>
                    <a:pt x="173034" y="3468"/>
                    <a:pt x="189901" y="0"/>
                  </a:cubicBezTo>
                  <a:lnTo>
                    <a:pt x="191699" y="4837"/>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6" name="Freeform: Shape 345">
              <a:extLst>
                <a:ext uri="{FF2B5EF4-FFF2-40B4-BE49-F238E27FC236}">
                  <a16:creationId xmlns:a16="http://schemas.microsoft.com/office/drawing/2014/main" id="{C4D28066-541C-2A04-F868-02D4D663422A}"/>
                </a:ext>
              </a:extLst>
            </p:cNvPr>
            <p:cNvSpPr/>
            <p:nvPr/>
          </p:nvSpPr>
          <p:spPr>
            <a:xfrm>
              <a:off x="-4865028" y="1079571"/>
              <a:ext cx="252203" cy="158421"/>
            </a:xfrm>
            <a:custGeom>
              <a:avLst/>
              <a:gdLst>
                <a:gd name="connsiteX0" fmla="*/ 35875 w 252203"/>
                <a:gd name="connsiteY0" fmla="*/ 106066 h 158421"/>
                <a:gd name="connsiteX1" fmla="*/ 49188 w 252203"/>
                <a:gd name="connsiteY1" fmla="*/ 95707 h 158421"/>
                <a:gd name="connsiteX2" fmla="*/ 197008 w 252203"/>
                <a:gd name="connsiteY2" fmla="*/ 53968 h 158421"/>
                <a:gd name="connsiteX3" fmla="*/ 226803 w 252203"/>
                <a:gd name="connsiteY3" fmla="*/ 53968 h 158421"/>
                <a:gd name="connsiteX4" fmla="*/ 245468 w 252203"/>
                <a:gd name="connsiteY4" fmla="*/ 43437 h 158421"/>
                <a:gd name="connsiteX5" fmla="*/ 230698 w 252203"/>
                <a:gd name="connsiteY5" fmla="*/ 27769 h 158421"/>
                <a:gd name="connsiteX6" fmla="*/ 174618 w 252203"/>
                <a:gd name="connsiteY6" fmla="*/ 27983 h 158421"/>
                <a:gd name="connsiteX7" fmla="*/ 124618 w 252203"/>
                <a:gd name="connsiteY7" fmla="*/ 34147 h 158421"/>
                <a:gd name="connsiteX8" fmla="*/ 104583 w 252203"/>
                <a:gd name="connsiteY8" fmla="*/ 16339 h 158421"/>
                <a:gd name="connsiteX9" fmla="*/ 126544 w 252203"/>
                <a:gd name="connsiteY9" fmla="*/ 4053 h 158421"/>
                <a:gd name="connsiteX10" fmla="*/ 164687 w 252203"/>
                <a:gd name="connsiteY10" fmla="*/ 927 h 158421"/>
                <a:gd name="connsiteX11" fmla="*/ 112117 w 252203"/>
                <a:gd name="connsiteY11" fmla="*/ 18265 h 158421"/>
                <a:gd name="connsiteX12" fmla="*/ 164045 w 252203"/>
                <a:gd name="connsiteY12" fmla="*/ 21904 h 158421"/>
                <a:gd name="connsiteX13" fmla="*/ 222479 w 252203"/>
                <a:gd name="connsiteY13" fmla="*/ 14755 h 158421"/>
                <a:gd name="connsiteX14" fmla="*/ 241658 w 252203"/>
                <a:gd name="connsiteY14" fmla="*/ 22503 h 158421"/>
                <a:gd name="connsiteX15" fmla="*/ 252017 w 252203"/>
                <a:gd name="connsiteY15" fmla="*/ 47461 h 158421"/>
                <a:gd name="connsiteX16" fmla="*/ 232239 w 252203"/>
                <a:gd name="connsiteY16" fmla="*/ 62487 h 158421"/>
                <a:gd name="connsiteX17" fmla="*/ 182667 w 252203"/>
                <a:gd name="connsiteY17" fmla="*/ 68266 h 158421"/>
                <a:gd name="connsiteX18" fmla="*/ 212847 w 252203"/>
                <a:gd name="connsiteY18" fmla="*/ 84405 h 158421"/>
                <a:gd name="connsiteX19" fmla="*/ 227145 w 252203"/>
                <a:gd name="connsiteY19" fmla="*/ 102256 h 158421"/>
                <a:gd name="connsiteX20" fmla="*/ 216272 w 252203"/>
                <a:gd name="connsiteY20" fmla="*/ 130082 h 158421"/>
                <a:gd name="connsiteX21" fmla="*/ 200989 w 252203"/>
                <a:gd name="connsiteY21" fmla="*/ 122419 h 158421"/>
                <a:gd name="connsiteX22" fmla="*/ 188446 w 252203"/>
                <a:gd name="connsiteY22" fmla="*/ 116426 h 158421"/>
                <a:gd name="connsiteX23" fmla="*/ 219868 w 252203"/>
                <a:gd name="connsiteY23" fmla="*/ 110433 h 158421"/>
                <a:gd name="connsiteX24" fmla="*/ 154242 w 252203"/>
                <a:gd name="connsiteY24" fmla="*/ 76100 h 158421"/>
                <a:gd name="connsiteX25" fmla="*/ 140500 w 252203"/>
                <a:gd name="connsiteY25" fmla="*/ 91939 h 158421"/>
                <a:gd name="connsiteX26" fmla="*/ 87845 w 252203"/>
                <a:gd name="connsiteY26" fmla="*/ 98147 h 158421"/>
                <a:gd name="connsiteX27" fmla="*/ 73247 w 252203"/>
                <a:gd name="connsiteY27" fmla="*/ 101914 h 158421"/>
                <a:gd name="connsiteX28" fmla="*/ 5694 w 252203"/>
                <a:gd name="connsiteY28" fmla="*/ 158422 h 158421"/>
                <a:gd name="connsiteX29" fmla="*/ 1 w 252203"/>
                <a:gd name="connsiteY29" fmla="*/ 130896 h 158421"/>
                <a:gd name="connsiteX30" fmla="*/ 8049 w 252203"/>
                <a:gd name="connsiteY30" fmla="*/ 128027 h 158421"/>
                <a:gd name="connsiteX31" fmla="*/ 14470 w 252203"/>
                <a:gd name="connsiteY31" fmla="*/ 141983 h 158421"/>
                <a:gd name="connsiteX32" fmla="*/ 36431 w 252203"/>
                <a:gd name="connsiteY32" fmla="*/ 105467 h 158421"/>
                <a:gd name="connsiteX33" fmla="*/ 35789 w 252203"/>
                <a:gd name="connsiteY33" fmla="*/ 106109 h 15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203" h="158421">
                  <a:moveTo>
                    <a:pt x="35875" y="106066"/>
                  </a:moveTo>
                  <a:cubicBezTo>
                    <a:pt x="40370" y="102642"/>
                    <a:pt x="45892" y="100030"/>
                    <a:pt x="49188" y="95707"/>
                  </a:cubicBezTo>
                  <a:cubicBezTo>
                    <a:pt x="88230" y="45278"/>
                    <a:pt x="144567" y="56494"/>
                    <a:pt x="197008" y="53968"/>
                  </a:cubicBezTo>
                  <a:cubicBezTo>
                    <a:pt x="206939" y="53497"/>
                    <a:pt x="217171" y="55680"/>
                    <a:pt x="226803" y="53968"/>
                  </a:cubicBezTo>
                  <a:cubicBezTo>
                    <a:pt x="233438" y="52812"/>
                    <a:pt x="239260" y="47118"/>
                    <a:pt x="245468" y="43437"/>
                  </a:cubicBezTo>
                  <a:cubicBezTo>
                    <a:pt x="240587" y="37957"/>
                    <a:pt x="236050" y="28282"/>
                    <a:pt x="230698" y="27769"/>
                  </a:cubicBezTo>
                  <a:cubicBezTo>
                    <a:pt x="212162" y="26014"/>
                    <a:pt x="193241" y="26570"/>
                    <a:pt x="174618" y="27983"/>
                  </a:cubicBezTo>
                  <a:cubicBezTo>
                    <a:pt x="157837" y="29224"/>
                    <a:pt x="141185" y="34789"/>
                    <a:pt x="124618" y="34147"/>
                  </a:cubicBezTo>
                  <a:cubicBezTo>
                    <a:pt x="117725" y="33890"/>
                    <a:pt x="111261" y="22632"/>
                    <a:pt x="104583" y="16339"/>
                  </a:cubicBezTo>
                  <a:cubicBezTo>
                    <a:pt x="111861" y="12143"/>
                    <a:pt x="118710" y="6536"/>
                    <a:pt x="126544" y="4053"/>
                  </a:cubicBezTo>
                  <a:cubicBezTo>
                    <a:pt x="138317" y="371"/>
                    <a:pt x="150817" y="-1127"/>
                    <a:pt x="164687" y="927"/>
                  </a:cubicBezTo>
                  <a:cubicBezTo>
                    <a:pt x="147863" y="6493"/>
                    <a:pt x="130996" y="12058"/>
                    <a:pt x="112117" y="18265"/>
                  </a:cubicBezTo>
                  <a:cubicBezTo>
                    <a:pt x="130012" y="31750"/>
                    <a:pt x="146921" y="24943"/>
                    <a:pt x="164045" y="21904"/>
                  </a:cubicBezTo>
                  <a:cubicBezTo>
                    <a:pt x="183352" y="18479"/>
                    <a:pt x="202915" y="15911"/>
                    <a:pt x="222479" y="14755"/>
                  </a:cubicBezTo>
                  <a:cubicBezTo>
                    <a:pt x="228858" y="14369"/>
                    <a:pt x="237719" y="17709"/>
                    <a:pt x="241658" y="22503"/>
                  </a:cubicBezTo>
                  <a:cubicBezTo>
                    <a:pt x="247351" y="29395"/>
                    <a:pt x="253344" y="39798"/>
                    <a:pt x="252017" y="47461"/>
                  </a:cubicBezTo>
                  <a:cubicBezTo>
                    <a:pt x="250990" y="53625"/>
                    <a:pt x="239774" y="61374"/>
                    <a:pt x="232239" y="62487"/>
                  </a:cubicBezTo>
                  <a:cubicBezTo>
                    <a:pt x="216614" y="64799"/>
                    <a:pt x="200432" y="63172"/>
                    <a:pt x="182667" y="68266"/>
                  </a:cubicBezTo>
                  <a:cubicBezTo>
                    <a:pt x="192812" y="73531"/>
                    <a:pt x="203600" y="77898"/>
                    <a:pt x="212847" y="84405"/>
                  </a:cubicBezTo>
                  <a:cubicBezTo>
                    <a:pt x="219054" y="88772"/>
                    <a:pt x="227231" y="96263"/>
                    <a:pt x="227145" y="102256"/>
                  </a:cubicBezTo>
                  <a:cubicBezTo>
                    <a:pt x="226974" y="111760"/>
                    <a:pt x="222436" y="122633"/>
                    <a:pt x="216272" y="130082"/>
                  </a:cubicBezTo>
                  <a:cubicBezTo>
                    <a:pt x="212676" y="134406"/>
                    <a:pt x="199063" y="139671"/>
                    <a:pt x="200989" y="122419"/>
                  </a:cubicBezTo>
                  <a:cubicBezTo>
                    <a:pt x="201074" y="121478"/>
                    <a:pt x="195938" y="119894"/>
                    <a:pt x="188446" y="116426"/>
                  </a:cubicBezTo>
                  <a:cubicBezTo>
                    <a:pt x="200176" y="114200"/>
                    <a:pt x="206725" y="112916"/>
                    <a:pt x="219868" y="110433"/>
                  </a:cubicBezTo>
                  <a:cubicBezTo>
                    <a:pt x="193283" y="96520"/>
                    <a:pt x="171793" y="85261"/>
                    <a:pt x="154242" y="76100"/>
                  </a:cubicBezTo>
                  <a:cubicBezTo>
                    <a:pt x="148762" y="82693"/>
                    <a:pt x="145380" y="90998"/>
                    <a:pt x="140500" y="91939"/>
                  </a:cubicBezTo>
                  <a:cubicBezTo>
                    <a:pt x="123205" y="95321"/>
                    <a:pt x="105439" y="96092"/>
                    <a:pt x="87845" y="98147"/>
                  </a:cubicBezTo>
                  <a:cubicBezTo>
                    <a:pt x="82836" y="98746"/>
                    <a:pt x="76843" y="99046"/>
                    <a:pt x="73247" y="101914"/>
                  </a:cubicBezTo>
                  <a:cubicBezTo>
                    <a:pt x="51799" y="119166"/>
                    <a:pt x="30909" y="137189"/>
                    <a:pt x="5694" y="158422"/>
                  </a:cubicBezTo>
                  <a:cubicBezTo>
                    <a:pt x="2955" y="146050"/>
                    <a:pt x="1028" y="138516"/>
                    <a:pt x="1" y="130896"/>
                  </a:cubicBezTo>
                  <a:cubicBezTo>
                    <a:pt x="-85" y="130253"/>
                    <a:pt x="7535" y="127300"/>
                    <a:pt x="8049" y="128027"/>
                  </a:cubicBezTo>
                  <a:cubicBezTo>
                    <a:pt x="10489" y="131324"/>
                    <a:pt x="11730" y="135562"/>
                    <a:pt x="14470" y="141983"/>
                  </a:cubicBezTo>
                  <a:cubicBezTo>
                    <a:pt x="22133" y="129269"/>
                    <a:pt x="29282" y="117368"/>
                    <a:pt x="36431" y="105467"/>
                  </a:cubicBezTo>
                  <a:lnTo>
                    <a:pt x="35789" y="106109"/>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7" name="Freeform: Shape 346">
              <a:extLst>
                <a:ext uri="{FF2B5EF4-FFF2-40B4-BE49-F238E27FC236}">
                  <a16:creationId xmlns:a16="http://schemas.microsoft.com/office/drawing/2014/main" id="{E5C5443A-4B78-5C6F-3E95-D1AC87220F35}"/>
                </a:ext>
              </a:extLst>
            </p:cNvPr>
            <p:cNvSpPr/>
            <p:nvPr/>
          </p:nvSpPr>
          <p:spPr>
            <a:xfrm>
              <a:off x="-4961733" y="1393946"/>
              <a:ext cx="73525" cy="64727"/>
            </a:xfrm>
            <a:custGeom>
              <a:avLst/>
              <a:gdLst>
                <a:gd name="connsiteX0" fmla="*/ 49487 w 73525"/>
                <a:gd name="connsiteY0" fmla="*/ 26199 h 64727"/>
                <a:gd name="connsiteX1" fmla="*/ 40326 w 73525"/>
                <a:gd name="connsiteY1" fmla="*/ 50557 h 64727"/>
                <a:gd name="connsiteX2" fmla="*/ 0 w 73525"/>
                <a:gd name="connsiteY2" fmla="*/ 0 h 64727"/>
                <a:gd name="connsiteX3" fmla="*/ 60703 w 73525"/>
                <a:gd name="connsiteY3" fmla="*/ 10103 h 64727"/>
                <a:gd name="connsiteX4" fmla="*/ 73289 w 73525"/>
                <a:gd name="connsiteY4" fmla="*/ 38100 h 64727"/>
                <a:gd name="connsiteX5" fmla="*/ 52441 w 73525"/>
                <a:gd name="connsiteY5" fmla="*/ 64727 h 64727"/>
                <a:gd name="connsiteX6" fmla="*/ 45035 w 73525"/>
                <a:gd name="connsiteY6" fmla="*/ 56037 h 64727"/>
                <a:gd name="connsiteX7" fmla="*/ 54624 w 73525"/>
                <a:gd name="connsiteY7" fmla="*/ 28340 h 64727"/>
                <a:gd name="connsiteX8" fmla="*/ 49487 w 73525"/>
                <a:gd name="connsiteY8" fmla="*/ 26156 h 6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25" h="64727">
                  <a:moveTo>
                    <a:pt x="49487" y="26199"/>
                  </a:moveTo>
                  <a:cubicBezTo>
                    <a:pt x="46405" y="34376"/>
                    <a:pt x="43323" y="42552"/>
                    <a:pt x="40326" y="50557"/>
                  </a:cubicBezTo>
                  <a:cubicBezTo>
                    <a:pt x="28468" y="35660"/>
                    <a:pt x="16439" y="20634"/>
                    <a:pt x="0" y="0"/>
                  </a:cubicBezTo>
                  <a:cubicBezTo>
                    <a:pt x="24144" y="3510"/>
                    <a:pt x="43580" y="3724"/>
                    <a:pt x="60703" y="10103"/>
                  </a:cubicBezTo>
                  <a:cubicBezTo>
                    <a:pt x="67852" y="12757"/>
                    <a:pt x="74916" y="29453"/>
                    <a:pt x="73289" y="38100"/>
                  </a:cubicBezTo>
                  <a:cubicBezTo>
                    <a:pt x="71448" y="47946"/>
                    <a:pt x="59804" y="55909"/>
                    <a:pt x="52441" y="64727"/>
                  </a:cubicBezTo>
                  <a:cubicBezTo>
                    <a:pt x="49830" y="61773"/>
                    <a:pt x="44521" y="58220"/>
                    <a:pt x="45035" y="56037"/>
                  </a:cubicBezTo>
                  <a:cubicBezTo>
                    <a:pt x="47304" y="46576"/>
                    <a:pt x="51285" y="37544"/>
                    <a:pt x="54624" y="28340"/>
                  </a:cubicBezTo>
                  <a:lnTo>
                    <a:pt x="49487" y="26156"/>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8" name="Freeform: Shape 347">
              <a:extLst>
                <a:ext uri="{FF2B5EF4-FFF2-40B4-BE49-F238E27FC236}">
                  <a16:creationId xmlns:a16="http://schemas.microsoft.com/office/drawing/2014/main" id="{3EBE42F3-233A-F5B7-AE88-AE6916EFD94D}"/>
                </a:ext>
              </a:extLst>
            </p:cNvPr>
            <p:cNvSpPr/>
            <p:nvPr/>
          </p:nvSpPr>
          <p:spPr>
            <a:xfrm>
              <a:off x="-4918111" y="1246601"/>
              <a:ext cx="57277" cy="60142"/>
            </a:xfrm>
            <a:custGeom>
              <a:avLst/>
              <a:gdLst>
                <a:gd name="connsiteX0" fmla="*/ 0 w 57277"/>
                <a:gd name="connsiteY0" fmla="*/ 3677 h 60142"/>
                <a:gd name="connsiteX1" fmla="*/ 57236 w 57277"/>
                <a:gd name="connsiteY1" fmla="*/ 29577 h 60142"/>
                <a:gd name="connsiteX2" fmla="*/ 41225 w 57277"/>
                <a:gd name="connsiteY2" fmla="*/ 60143 h 60142"/>
                <a:gd name="connsiteX3" fmla="*/ 34675 w 57277"/>
                <a:gd name="connsiteY3" fmla="*/ 57232 h 60142"/>
                <a:gd name="connsiteX4" fmla="*/ 42980 w 57277"/>
                <a:gd name="connsiteY4" fmla="*/ 25210 h 60142"/>
                <a:gd name="connsiteX5" fmla="*/ 39384 w 57277"/>
                <a:gd name="connsiteY5" fmla="*/ 23455 h 60142"/>
                <a:gd name="connsiteX6" fmla="*/ 29709 w 57277"/>
                <a:gd name="connsiteY6" fmla="*/ 44046 h 60142"/>
                <a:gd name="connsiteX7" fmla="*/ 0 w 57277"/>
                <a:gd name="connsiteY7" fmla="*/ 3677 h 60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77" h="60142">
                  <a:moveTo>
                    <a:pt x="0" y="3677"/>
                  </a:moveTo>
                  <a:cubicBezTo>
                    <a:pt x="26627" y="-1203"/>
                    <a:pt x="54068" y="-7282"/>
                    <a:pt x="57236" y="29577"/>
                  </a:cubicBezTo>
                  <a:cubicBezTo>
                    <a:pt x="58049" y="39209"/>
                    <a:pt x="46876" y="49911"/>
                    <a:pt x="41225" y="60143"/>
                  </a:cubicBezTo>
                  <a:lnTo>
                    <a:pt x="34675" y="57232"/>
                  </a:lnTo>
                  <a:lnTo>
                    <a:pt x="42980" y="25210"/>
                  </a:lnTo>
                  <a:cubicBezTo>
                    <a:pt x="41782" y="24611"/>
                    <a:pt x="40583" y="24055"/>
                    <a:pt x="39384" y="23455"/>
                  </a:cubicBezTo>
                  <a:cubicBezTo>
                    <a:pt x="36003" y="30647"/>
                    <a:pt x="32620" y="37839"/>
                    <a:pt x="29709" y="44046"/>
                  </a:cubicBezTo>
                  <a:cubicBezTo>
                    <a:pt x="19735" y="30519"/>
                    <a:pt x="9889" y="17120"/>
                    <a:pt x="0" y="367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49" name="Freeform: Shape 348">
              <a:extLst>
                <a:ext uri="{FF2B5EF4-FFF2-40B4-BE49-F238E27FC236}">
                  <a16:creationId xmlns:a16="http://schemas.microsoft.com/office/drawing/2014/main" id="{F63333C6-A54B-8399-DC79-FC7CE8376B3A}"/>
                </a:ext>
              </a:extLst>
            </p:cNvPr>
            <p:cNvSpPr/>
            <p:nvPr/>
          </p:nvSpPr>
          <p:spPr>
            <a:xfrm>
              <a:off x="-4786987" y="1490625"/>
              <a:ext cx="66182" cy="36681"/>
            </a:xfrm>
            <a:custGeom>
              <a:avLst/>
              <a:gdLst>
                <a:gd name="connsiteX0" fmla="*/ 0 w 66182"/>
                <a:gd name="connsiteY0" fmla="*/ 29222 h 36681"/>
                <a:gd name="connsiteX1" fmla="*/ 32877 w 66182"/>
                <a:gd name="connsiteY1" fmla="*/ 25113 h 36681"/>
                <a:gd name="connsiteX2" fmla="*/ 43879 w 66182"/>
                <a:gd name="connsiteY2" fmla="*/ 13683 h 36681"/>
                <a:gd name="connsiteX3" fmla="*/ 66183 w 66182"/>
                <a:gd name="connsiteY3" fmla="*/ 8674 h 36681"/>
                <a:gd name="connsiteX4" fmla="*/ 0 w 66182"/>
                <a:gd name="connsiteY4" fmla="*/ 29179 h 36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2" h="36681">
                  <a:moveTo>
                    <a:pt x="0" y="29222"/>
                  </a:moveTo>
                  <a:cubicBezTo>
                    <a:pt x="15411" y="32219"/>
                    <a:pt x="19221" y="9915"/>
                    <a:pt x="32877" y="25113"/>
                  </a:cubicBezTo>
                  <a:cubicBezTo>
                    <a:pt x="36644" y="21345"/>
                    <a:pt x="42124" y="18263"/>
                    <a:pt x="43879" y="13683"/>
                  </a:cubicBezTo>
                  <a:cubicBezTo>
                    <a:pt x="50600" y="-3527"/>
                    <a:pt x="50172" y="-3698"/>
                    <a:pt x="66183" y="8674"/>
                  </a:cubicBezTo>
                  <a:cubicBezTo>
                    <a:pt x="45121" y="37056"/>
                    <a:pt x="27869" y="43820"/>
                    <a:pt x="0" y="2917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0" name="Freeform: Shape 349">
              <a:extLst>
                <a:ext uri="{FF2B5EF4-FFF2-40B4-BE49-F238E27FC236}">
                  <a16:creationId xmlns:a16="http://schemas.microsoft.com/office/drawing/2014/main" id="{DD303332-F6D9-BBA6-5C5B-60B5958331AA}"/>
                </a:ext>
              </a:extLst>
            </p:cNvPr>
            <p:cNvSpPr/>
            <p:nvPr/>
          </p:nvSpPr>
          <p:spPr>
            <a:xfrm>
              <a:off x="-5005484" y="1477980"/>
              <a:ext cx="70035" cy="19040"/>
            </a:xfrm>
            <a:custGeom>
              <a:avLst/>
              <a:gdLst>
                <a:gd name="connsiteX0" fmla="*/ 70035 w 70035"/>
                <a:gd name="connsiteY0" fmla="*/ 7748 h 19040"/>
                <a:gd name="connsiteX1" fmla="*/ 0 w 70035"/>
                <a:gd name="connsiteY1" fmla="*/ 18750 h 19040"/>
                <a:gd name="connsiteX2" fmla="*/ 15925 w 70035"/>
                <a:gd name="connsiteY2" fmla="*/ 0 h 19040"/>
                <a:gd name="connsiteX3" fmla="*/ 69993 w 70035"/>
                <a:gd name="connsiteY3" fmla="*/ 7748 h 19040"/>
              </a:gdLst>
              <a:ahLst/>
              <a:cxnLst>
                <a:cxn ang="0">
                  <a:pos x="connsiteX0" y="connsiteY0"/>
                </a:cxn>
                <a:cxn ang="0">
                  <a:pos x="connsiteX1" y="connsiteY1"/>
                </a:cxn>
                <a:cxn ang="0">
                  <a:pos x="connsiteX2" y="connsiteY2"/>
                </a:cxn>
                <a:cxn ang="0">
                  <a:pos x="connsiteX3" y="connsiteY3"/>
                </a:cxn>
              </a:cxnLst>
              <a:rect l="l" t="t" r="r" b="b"/>
              <a:pathLst>
                <a:path w="70035" h="19040">
                  <a:moveTo>
                    <a:pt x="70035" y="7748"/>
                  </a:moveTo>
                  <a:cubicBezTo>
                    <a:pt x="63815" y="16481"/>
                    <a:pt x="40467" y="20150"/>
                    <a:pt x="0" y="18750"/>
                  </a:cubicBezTo>
                  <a:cubicBezTo>
                    <a:pt x="8091" y="9247"/>
                    <a:pt x="13784" y="2526"/>
                    <a:pt x="15925" y="0"/>
                  </a:cubicBezTo>
                  <a:cubicBezTo>
                    <a:pt x="35531" y="2825"/>
                    <a:pt x="51799" y="5137"/>
                    <a:pt x="69993" y="774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1" name="Freeform: Shape 350">
              <a:extLst>
                <a:ext uri="{FF2B5EF4-FFF2-40B4-BE49-F238E27FC236}">
                  <a16:creationId xmlns:a16="http://schemas.microsoft.com/office/drawing/2014/main" id="{F42F943B-9418-BABC-F901-5087FF55506A}"/>
                </a:ext>
              </a:extLst>
            </p:cNvPr>
            <p:cNvSpPr/>
            <p:nvPr/>
          </p:nvSpPr>
          <p:spPr>
            <a:xfrm>
              <a:off x="-4830481" y="1102905"/>
              <a:ext cx="43685" cy="37268"/>
            </a:xfrm>
            <a:custGeom>
              <a:avLst/>
              <a:gdLst>
                <a:gd name="connsiteX0" fmla="*/ 24786 w 43685"/>
                <a:gd name="connsiteY0" fmla="*/ 23185 h 37268"/>
                <a:gd name="connsiteX1" fmla="*/ 21233 w 43685"/>
                <a:gd name="connsiteY1" fmla="*/ 35385 h 37268"/>
                <a:gd name="connsiteX2" fmla="*/ 0 w 43685"/>
                <a:gd name="connsiteY2" fmla="*/ 3621 h 37268"/>
                <a:gd name="connsiteX3" fmla="*/ 16695 w 43685"/>
                <a:gd name="connsiteY3" fmla="*/ 325 h 37268"/>
                <a:gd name="connsiteX4" fmla="*/ 42766 w 43685"/>
                <a:gd name="connsiteY4" fmla="*/ 28365 h 37268"/>
                <a:gd name="connsiteX5" fmla="*/ 33134 w 43685"/>
                <a:gd name="connsiteY5" fmla="*/ 37269 h 37268"/>
                <a:gd name="connsiteX6" fmla="*/ 24743 w 43685"/>
                <a:gd name="connsiteY6" fmla="*/ 23228 h 3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5" h="37268">
                  <a:moveTo>
                    <a:pt x="24786" y="23185"/>
                  </a:moveTo>
                  <a:cubicBezTo>
                    <a:pt x="23759" y="26738"/>
                    <a:pt x="22646" y="30462"/>
                    <a:pt x="21233" y="35385"/>
                  </a:cubicBezTo>
                  <a:cubicBezTo>
                    <a:pt x="13613" y="23998"/>
                    <a:pt x="6978" y="14024"/>
                    <a:pt x="0" y="3621"/>
                  </a:cubicBezTo>
                  <a:cubicBezTo>
                    <a:pt x="7235" y="2166"/>
                    <a:pt x="11944" y="1053"/>
                    <a:pt x="16695" y="325"/>
                  </a:cubicBezTo>
                  <a:cubicBezTo>
                    <a:pt x="33947" y="-2329"/>
                    <a:pt x="47390" y="11669"/>
                    <a:pt x="42766" y="28365"/>
                  </a:cubicBezTo>
                  <a:cubicBezTo>
                    <a:pt x="41782" y="31961"/>
                    <a:pt x="36473" y="34315"/>
                    <a:pt x="33134" y="37269"/>
                  </a:cubicBezTo>
                  <a:cubicBezTo>
                    <a:pt x="30608" y="33031"/>
                    <a:pt x="28040" y="28750"/>
                    <a:pt x="24743" y="2322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2" name="Freeform: Shape 351">
              <a:extLst>
                <a:ext uri="{FF2B5EF4-FFF2-40B4-BE49-F238E27FC236}">
                  <a16:creationId xmlns:a16="http://schemas.microsoft.com/office/drawing/2014/main" id="{C4126DFF-328E-814B-113F-D84A3CF6BFBE}"/>
                </a:ext>
              </a:extLst>
            </p:cNvPr>
            <p:cNvSpPr/>
            <p:nvPr/>
          </p:nvSpPr>
          <p:spPr>
            <a:xfrm>
              <a:off x="-4774786" y="1328491"/>
              <a:ext cx="60768" cy="37418"/>
            </a:xfrm>
            <a:custGeom>
              <a:avLst/>
              <a:gdLst>
                <a:gd name="connsiteX0" fmla="*/ 0 w 60768"/>
                <a:gd name="connsiteY0" fmla="*/ 31936 h 37418"/>
                <a:gd name="connsiteX1" fmla="*/ 32578 w 60768"/>
                <a:gd name="connsiteY1" fmla="*/ 26798 h 37418"/>
                <a:gd name="connsiteX2" fmla="*/ 43023 w 60768"/>
                <a:gd name="connsiteY2" fmla="*/ 17081 h 37418"/>
                <a:gd name="connsiteX3" fmla="*/ 54282 w 60768"/>
                <a:gd name="connsiteY3" fmla="*/ 0 h 37418"/>
                <a:gd name="connsiteX4" fmla="*/ 60617 w 60768"/>
                <a:gd name="connsiteY4" fmla="*/ 1327 h 37418"/>
                <a:gd name="connsiteX5" fmla="*/ 58862 w 60768"/>
                <a:gd name="connsiteY5" fmla="*/ 20120 h 37418"/>
                <a:gd name="connsiteX6" fmla="*/ 43 w 60768"/>
                <a:gd name="connsiteY6" fmla="*/ 31936 h 3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68" h="37418">
                  <a:moveTo>
                    <a:pt x="0" y="31936"/>
                  </a:moveTo>
                  <a:cubicBezTo>
                    <a:pt x="13485" y="28554"/>
                    <a:pt x="20420" y="11901"/>
                    <a:pt x="32578" y="26798"/>
                  </a:cubicBezTo>
                  <a:cubicBezTo>
                    <a:pt x="36088" y="23588"/>
                    <a:pt x="40112" y="20805"/>
                    <a:pt x="43023" y="17081"/>
                  </a:cubicBezTo>
                  <a:cubicBezTo>
                    <a:pt x="47218" y="11730"/>
                    <a:pt x="50557" y="5737"/>
                    <a:pt x="54282" y="0"/>
                  </a:cubicBezTo>
                  <a:cubicBezTo>
                    <a:pt x="56379" y="428"/>
                    <a:pt x="58520" y="856"/>
                    <a:pt x="60617" y="1327"/>
                  </a:cubicBezTo>
                  <a:cubicBezTo>
                    <a:pt x="60147" y="7706"/>
                    <a:pt x="62073" y="15797"/>
                    <a:pt x="58862" y="20120"/>
                  </a:cubicBezTo>
                  <a:cubicBezTo>
                    <a:pt x="45720" y="37843"/>
                    <a:pt x="24487" y="42253"/>
                    <a:pt x="43" y="31936"/>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3" name="Freeform: Shape 352">
              <a:extLst>
                <a:ext uri="{FF2B5EF4-FFF2-40B4-BE49-F238E27FC236}">
                  <a16:creationId xmlns:a16="http://schemas.microsoft.com/office/drawing/2014/main" id="{17F373B3-B988-95F0-EC93-21A58C2EB4CC}"/>
                </a:ext>
              </a:extLst>
            </p:cNvPr>
            <p:cNvSpPr/>
            <p:nvPr/>
          </p:nvSpPr>
          <p:spPr>
            <a:xfrm>
              <a:off x="-4964173" y="1325880"/>
              <a:ext cx="63057" cy="16893"/>
            </a:xfrm>
            <a:custGeom>
              <a:avLst/>
              <a:gdLst>
                <a:gd name="connsiteX0" fmla="*/ 63015 w 63057"/>
                <a:gd name="connsiteY0" fmla="*/ 0 h 16893"/>
                <a:gd name="connsiteX1" fmla="*/ 0 w 63057"/>
                <a:gd name="connsiteY1" fmla="*/ 15711 h 16893"/>
                <a:gd name="connsiteX2" fmla="*/ 1413 w 63057"/>
                <a:gd name="connsiteY2" fmla="*/ 0 h 16893"/>
                <a:gd name="connsiteX3" fmla="*/ 63058 w 63057"/>
                <a:gd name="connsiteY3" fmla="*/ 0 h 16893"/>
              </a:gdLst>
              <a:ahLst/>
              <a:cxnLst>
                <a:cxn ang="0">
                  <a:pos x="connsiteX0" y="connsiteY0"/>
                </a:cxn>
                <a:cxn ang="0">
                  <a:pos x="connsiteX1" y="connsiteY1"/>
                </a:cxn>
                <a:cxn ang="0">
                  <a:pos x="connsiteX2" y="connsiteY2"/>
                </a:cxn>
                <a:cxn ang="0">
                  <a:pos x="connsiteX3" y="connsiteY3"/>
                </a:cxn>
              </a:cxnLst>
              <a:rect l="l" t="t" r="r" b="b"/>
              <a:pathLst>
                <a:path w="63057" h="16893">
                  <a:moveTo>
                    <a:pt x="63015" y="0"/>
                  </a:moveTo>
                  <a:cubicBezTo>
                    <a:pt x="45634" y="28768"/>
                    <a:pt x="21105" y="11002"/>
                    <a:pt x="0" y="15711"/>
                  </a:cubicBezTo>
                  <a:cubicBezTo>
                    <a:pt x="556" y="9375"/>
                    <a:pt x="1027" y="4366"/>
                    <a:pt x="1413" y="0"/>
                  </a:cubicBezTo>
                  <a:lnTo>
                    <a:pt x="63058"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4" name="Freeform: Shape 353">
              <a:extLst>
                <a:ext uri="{FF2B5EF4-FFF2-40B4-BE49-F238E27FC236}">
                  <a16:creationId xmlns:a16="http://schemas.microsoft.com/office/drawing/2014/main" id="{E455D90B-DA7C-F2F7-C0FD-6C395DCEE03F}"/>
                </a:ext>
              </a:extLst>
            </p:cNvPr>
            <p:cNvSpPr/>
            <p:nvPr/>
          </p:nvSpPr>
          <p:spPr>
            <a:xfrm>
              <a:off x="-4756250" y="1180329"/>
              <a:ext cx="65968" cy="32368"/>
            </a:xfrm>
            <a:custGeom>
              <a:avLst/>
              <a:gdLst>
                <a:gd name="connsiteX0" fmla="*/ 0 w 65968"/>
                <a:gd name="connsiteY0" fmla="*/ 23203 h 32368"/>
                <a:gd name="connsiteX1" fmla="*/ 31936 w 65968"/>
                <a:gd name="connsiteY1" fmla="*/ 16011 h 32368"/>
                <a:gd name="connsiteX2" fmla="*/ 35146 w 65968"/>
                <a:gd name="connsiteY2" fmla="*/ 21918 h 32368"/>
                <a:gd name="connsiteX3" fmla="*/ 44735 w 65968"/>
                <a:gd name="connsiteY3" fmla="*/ 4752 h 32368"/>
                <a:gd name="connsiteX4" fmla="*/ 65969 w 65968"/>
                <a:gd name="connsiteY4" fmla="*/ 0 h 32368"/>
                <a:gd name="connsiteX5" fmla="*/ 57921 w 65968"/>
                <a:gd name="connsiteY5" fmla="*/ 16738 h 32368"/>
                <a:gd name="connsiteX6" fmla="*/ 0 w 65968"/>
                <a:gd name="connsiteY6" fmla="*/ 23245 h 3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68" h="32368">
                  <a:moveTo>
                    <a:pt x="0" y="23203"/>
                  </a:moveTo>
                  <a:cubicBezTo>
                    <a:pt x="13228" y="20206"/>
                    <a:pt x="22560" y="18108"/>
                    <a:pt x="31936" y="16011"/>
                  </a:cubicBezTo>
                  <a:cubicBezTo>
                    <a:pt x="33006" y="17980"/>
                    <a:pt x="34076" y="19949"/>
                    <a:pt x="35146" y="21918"/>
                  </a:cubicBezTo>
                  <a:cubicBezTo>
                    <a:pt x="38314" y="16225"/>
                    <a:pt x="41482" y="10574"/>
                    <a:pt x="44735" y="4752"/>
                  </a:cubicBezTo>
                  <a:cubicBezTo>
                    <a:pt x="49402" y="3724"/>
                    <a:pt x="55866" y="2269"/>
                    <a:pt x="65969" y="0"/>
                  </a:cubicBezTo>
                  <a:cubicBezTo>
                    <a:pt x="63871" y="4666"/>
                    <a:pt x="62758" y="13399"/>
                    <a:pt x="57921" y="16738"/>
                  </a:cubicBezTo>
                  <a:cubicBezTo>
                    <a:pt x="41953" y="27783"/>
                    <a:pt x="25429" y="41996"/>
                    <a:pt x="0" y="2324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5" name="Freeform: Shape 354">
              <a:extLst>
                <a:ext uri="{FF2B5EF4-FFF2-40B4-BE49-F238E27FC236}">
                  <a16:creationId xmlns:a16="http://schemas.microsoft.com/office/drawing/2014/main" id="{F96FF5B1-0FDA-A7E1-6EAE-785456B86B48}"/>
                </a:ext>
              </a:extLst>
            </p:cNvPr>
            <p:cNvSpPr/>
            <p:nvPr/>
          </p:nvSpPr>
          <p:spPr>
            <a:xfrm>
              <a:off x="-4881680" y="1162520"/>
              <a:ext cx="53211" cy="23159"/>
            </a:xfrm>
            <a:custGeom>
              <a:avLst/>
              <a:gdLst>
                <a:gd name="connsiteX0" fmla="*/ 53169 w 53211"/>
                <a:gd name="connsiteY0" fmla="*/ 22475 h 23159"/>
                <a:gd name="connsiteX1" fmla="*/ 0 w 53211"/>
                <a:gd name="connsiteY1" fmla="*/ 18665 h 23159"/>
                <a:gd name="connsiteX2" fmla="*/ 12886 w 53211"/>
                <a:gd name="connsiteY2" fmla="*/ 0 h 23159"/>
                <a:gd name="connsiteX3" fmla="*/ 35489 w 53211"/>
                <a:gd name="connsiteY3" fmla="*/ 6293 h 23159"/>
                <a:gd name="connsiteX4" fmla="*/ 52527 w 53211"/>
                <a:gd name="connsiteY4" fmla="*/ 23160 h 23159"/>
                <a:gd name="connsiteX5" fmla="*/ 53212 w 53211"/>
                <a:gd name="connsiteY5" fmla="*/ 22518 h 23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11" h="23159">
                  <a:moveTo>
                    <a:pt x="53169" y="22475"/>
                  </a:moveTo>
                  <a:cubicBezTo>
                    <a:pt x="37116" y="21319"/>
                    <a:pt x="21062" y="20163"/>
                    <a:pt x="0" y="18665"/>
                  </a:cubicBezTo>
                  <a:cubicBezTo>
                    <a:pt x="6165" y="9718"/>
                    <a:pt x="10445" y="3510"/>
                    <a:pt x="12886" y="0"/>
                  </a:cubicBezTo>
                  <a:cubicBezTo>
                    <a:pt x="21875" y="2654"/>
                    <a:pt x="28682" y="6250"/>
                    <a:pt x="35489" y="6293"/>
                  </a:cubicBezTo>
                  <a:cubicBezTo>
                    <a:pt x="47646" y="6336"/>
                    <a:pt x="55652" y="8562"/>
                    <a:pt x="52527" y="23160"/>
                  </a:cubicBezTo>
                  <a:cubicBezTo>
                    <a:pt x="52527" y="23160"/>
                    <a:pt x="53212" y="22518"/>
                    <a:pt x="53212" y="2251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6" name="Freeform: Shape 355">
              <a:extLst>
                <a:ext uri="{FF2B5EF4-FFF2-40B4-BE49-F238E27FC236}">
                  <a16:creationId xmlns:a16="http://schemas.microsoft.com/office/drawing/2014/main" id="{CB0EF02A-6988-1F9F-5360-03F604B4A016}"/>
                </a:ext>
              </a:extLst>
            </p:cNvPr>
            <p:cNvSpPr/>
            <p:nvPr/>
          </p:nvSpPr>
          <p:spPr>
            <a:xfrm>
              <a:off x="-4548284" y="1022731"/>
              <a:ext cx="430008" cy="542193"/>
            </a:xfrm>
            <a:custGeom>
              <a:avLst/>
              <a:gdLst>
                <a:gd name="connsiteX0" fmla="*/ 0 w 430008"/>
                <a:gd name="connsiteY0" fmla="*/ 542108 h 542193"/>
                <a:gd name="connsiteX1" fmla="*/ 0 w 430008"/>
                <a:gd name="connsiteY1" fmla="*/ 146 h 542193"/>
                <a:gd name="connsiteX2" fmla="*/ 128556 w 430008"/>
                <a:gd name="connsiteY2" fmla="*/ 24462 h 542193"/>
                <a:gd name="connsiteX3" fmla="*/ 365161 w 430008"/>
                <a:gd name="connsiteY3" fmla="*/ 253447 h 542193"/>
                <a:gd name="connsiteX4" fmla="*/ 429931 w 430008"/>
                <a:gd name="connsiteY4" fmla="*/ 523829 h 542193"/>
                <a:gd name="connsiteX5" fmla="*/ 413963 w 430008"/>
                <a:gd name="connsiteY5" fmla="*/ 542194 h 542193"/>
                <a:gd name="connsiteX6" fmla="*/ 0 w 430008"/>
                <a:gd name="connsiteY6" fmla="*/ 542151 h 542193"/>
                <a:gd name="connsiteX7" fmla="*/ 209893 w 430008"/>
                <a:gd name="connsiteY7" fmla="*/ 139062 h 542193"/>
                <a:gd name="connsiteX8" fmla="*/ 236049 w 430008"/>
                <a:gd name="connsiteY8" fmla="*/ 133924 h 542193"/>
                <a:gd name="connsiteX9" fmla="*/ 206125 w 430008"/>
                <a:gd name="connsiteY9" fmla="*/ 112049 h 542193"/>
                <a:gd name="connsiteX10" fmla="*/ 228900 w 430008"/>
                <a:gd name="connsiteY10" fmla="*/ 108753 h 542193"/>
                <a:gd name="connsiteX11" fmla="*/ 201545 w 430008"/>
                <a:gd name="connsiteY11" fmla="*/ 96509 h 542193"/>
                <a:gd name="connsiteX12" fmla="*/ 202315 w 430008"/>
                <a:gd name="connsiteY12" fmla="*/ 86235 h 542193"/>
                <a:gd name="connsiteX13" fmla="*/ 132151 w 430008"/>
                <a:gd name="connsiteY13" fmla="*/ 66500 h 542193"/>
                <a:gd name="connsiteX14" fmla="*/ 75815 w 430008"/>
                <a:gd name="connsiteY14" fmla="*/ 90773 h 542193"/>
                <a:gd name="connsiteX15" fmla="*/ 66910 w 430008"/>
                <a:gd name="connsiteY15" fmla="*/ 104729 h 542193"/>
                <a:gd name="connsiteX16" fmla="*/ 106166 w 430008"/>
                <a:gd name="connsiteY16" fmla="*/ 135551 h 542193"/>
                <a:gd name="connsiteX17" fmla="*/ 118196 w 430008"/>
                <a:gd name="connsiteY17" fmla="*/ 137563 h 542193"/>
                <a:gd name="connsiteX18" fmla="*/ 111432 w 430008"/>
                <a:gd name="connsiteY18" fmla="*/ 147580 h 542193"/>
                <a:gd name="connsiteX19" fmla="*/ 89685 w 430008"/>
                <a:gd name="connsiteY19" fmla="*/ 183797 h 542193"/>
                <a:gd name="connsiteX20" fmla="*/ 73888 w 430008"/>
                <a:gd name="connsiteY20" fmla="*/ 193044 h 542193"/>
                <a:gd name="connsiteX21" fmla="*/ 32321 w 430008"/>
                <a:gd name="connsiteY21" fmla="*/ 131998 h 542193"/>
                <a:gd name="connsiteX22" fmla="*/ 26156 w 430008"/>
                <a:gd name="connsiteY22" fmla="*/ 85593 h 542193"/>
                <a:gd name="connsiteX23" fmla="*/ 17252 w 430008"/>
                <a:gd name="connsiteY23" fmla="*/ 84865 h 542193"/>
                <a:gd name="connsiteX24" fmla="*/ 9461 w 430008"/>
                <a:gd name="connsiteY24" fmla="*/ 110037 h 542193"/>
                <a:gd name="connsiteX25" fmla="*/ 29153 w 430008"/>
                <a:gd name="connsiteY25" fmla="*/ 239791 h 542193"/>
                <a:gd name="connsiteX26" fmla="*/ 42252 w 430008"/>
                <a:gd name="connsiteY26" fmla="*/ 232642 h 542193"/>
                <a:gd name="connsiteX27" fmla="*/ 50943 w 430008"/>
                <a:gd name="connsiteY27" fmla="*/ 249551 h 542193"/>
                <a:gd name="connsiteX28" fmla="*/ 77056 w 430008"/>
                <a:gd name="connsiteY28" fmla="*/ 247197 h 542193"/>
                <a:gd name="connsiteX29" fmla="*/ 78512 w 430008"/>
                <a:gd name="connsiteY29" fmla="*/ 254603 h 542193"/>
                <a:gd name="connsiteX30" fmla="*/ 57022 w 430008"/>
                <a:gd name="connsiteY30" fmla="*/ 271298 h 542193"/>
                <a:gd name="connsiteX31" fmla="*/ 19178 w 430008"/>
                <a:gd name="connsiteY31" fmla="*/ 295229 h 542193"/>
                <a:gd name="connsiteX32" fmla="*/ 14084 w 430008"/>
                <a:gd name="connsiteY32" fmla="*/ 333072 h 542193"/>
                <a:gd name="connsiteX33" fmla="*/ 41225 w 430008"/>
                <a:gd name="connsiteY33" fmla="*/ 336925 h 542193"/>
                <a:gd name="connsiteX34" fmla="*/ 41311 w 430008"/>
                <a:gd name="connsiteY34" fmla="*/ 303277 h 542193"/>
                <a:gd name="connsiteX35" fmla="*/ 84205 w 430008"/>
                <a:gd name="connsiteY35" fmla="*/ 305203 h 542193"/>
                <a:gd name="connsiteX36" fmla="*/ 116098 w 430008"/>
                <a:gd name="connsiteY36" fmla="*/ 290434 h 542193"/>
                <a:gd name="connsiteX37" fmla="*/ 153385 w 430008"/>
                <a:gd name="connsiteY37" fmla="*/ 349853 h 542193"/>
                <a:gd name="connsiteX38" fmla="*/ 125259 w 430008"/>
                <a:gd name="connsiteY38" fmla="*/ 410385 h 542193"/>
                <a:gd name="connsiteX39" fmla="*/ 125645 w 430008"/>
                <a:gd name="connsiteY39" fmla="*/ 448827 h 542193"/>
                <a:gd name="connsiteX40" fmla="*/ 76756 w 430008"/>
                <a:gd name="connsiteY40" fmla="*/ 500926 h 542193"/>
                <a:gd name="connsiteX41" fmla="*/ 50686 w 430008"/>
                <a:gd name="connsiteY41" fmla="*/ 527981 h 542193"/>
                <a:gd name="connsiteX42" fmla="*/ 92853 w 430008"/>
                <a:gd name="connsiteY42" fmla="*/ 524856 h 542193"/>
                <a:gd name="connsiteX43" fmla="*/ 160577 w 430008"/>
                <a:gd name="connsiteY43" fmla="*/ 446987 h 542193"/>
                <a:gd name="connsiteX44" fmla="*/ 169524 w 430008"/>
                <a:gd name="connsiteY44" fmla="*/ 425753 h 542193"/>
                <a:gd name="connsiteX45" fmla="*/ 201973 w 430008"/>
                <a:gd name="connsiteY45" fmla="*/ 400196 h 542193"/>
                <a:gd name="connsiteX46" fmla="*/ 292985 w 430008"/>
                <a:gd name="connsiteY46" fmla="*/ 478237 h 542193"/>
                <a:gd name="connsiteX47" fmla="*/ 320554 w 430008"/>
                <a:gd name="connsiteY47" fmla="*/ 508460 h 542193"/>
                <a:gd name="connsiteX48" fmla="*/ 299535 w 430008"/>
                <a:gd name="connsiteY48" fmla="*/ 517236 h 542193"/>
                <a:gd name="connsiteX49" fmla="*/ 281726 w 430008"/>
                <a:gd name="connsiteY49" fmla="*/ 529094 h 542193"/>
                <a:gd name="connsiteX50" fmla="*/ 284637 w 430008"/>
                <a:gd name="connsiteY50" fmla="*/ 534745 h 542193"/>
                <a:gd name="connsiteX51" fmla="*/ 303344 w 430008"/>
                <a:gd name="connsiteY51" fmla="*/ 535858 h 542193"/>
                <a:gd name="connsiteX52" fmla="*/ 342857 w 430008"/>
                <a:gd name="connsiteY52" fmla="*/ 490095 h 542193"/>
                <a:gd name="connsiteX53" fmla="*/ 319056 w 430008"/>
                <a:gd name="connsiteY53" fmla="*/ 455463 h 542193"/>
                <a:gd name="connsiteX54" fmla="*/ 284637 w 430008"/>
                <a:gd name="connsiteY54" fmla="*/ 390222 h 542193"/>
                <a:gd name="connsiteX55" fmla="*/ 287206 w 430008"/>
                <a:gd name="connsiteY55" fmla="*/ 358329 h 542193"/>
                <a:gd name="connsiteX56" fmla="*/ 301076 w 430008"/>
                <a:gd name="connsiteY56" fmla="*/ 325709 h 542193"/>
                <a:gd name="connsiteX57" fmla="*/ 299235 w 430008"/>
                <a:gd name="connsiteY57" fmla="*/ 272840 h 542193"/>
                <a:gd name="connsiteX58" fmla="*/ 260835 w 430008"/>
                <a:gd name="connsiteY58" fmla="*/ 245827 h 542193"/>
                <a:gd name="connsiteX59" fmla="*/ 241100 w 430008"/>
                <a:gd name="connsiteY59" fmla="*/ 226820 h 542193"/>
                <a:gd name="connsiteX60" fmla="*/ 249063 w 430008"/>
                <a:gd name="connsiteY60" fmla="*/ 196211 h 542193"/>
                <a:gd name="connsiteX61" fmla="*/ 272180 w 430008"/>
                <a:gd name="connsiteY61" fmla="*/ 210381 h 542193"/>
                <a:gd name="connsiteX62" fmla="*/ 293755 w 430008"/>
                <a:gd name="connsiteY62" fmla="*/ 237436 h 542193"/>
                <a:gd name="connsiteX63" fmla="*/ 335280 w 430008"/>
                <a:gd name="connsiteY63" fmla="*/ 251050 h 542193"/>
                <a:gd name="connsiteX64" fmla="*/ 278173 w 430008"/>
                <a:gd name="connsiteY64" fmla="*/ 187650 h 542193"/>
                <a:gd name="connsiteX65" fmla="*/ 228258 w 430008"/>
                <a:gd name="connsiteY65" fmla="*/ 196982 h 542193"/>
                <a:gd name="connsiteX66" fmla="*/ 243583 w 430008"/>
                <a:gd name="connsiteY66" fmla="*/ 246640 h 542193"/>
                <a:gd name="connsiteX67" fmla="*/ 284894 w 430008"/>
                <a:gd name="connsiteY67" fmla="*/ 276864 h 542193"/>
                <a:gd name="connsiteX68" fmla="*/ 296666 w 430008"/>
                <a:gd name="connsiteY68" fmla="*/ 298953 h 542193"/>
                <a:gd name="connsiteX69" fmla="*/ 276289 w 430008"/>
                <a:gd name="connsiteY69" fmla="*/ 321171 h 542193"/>
                <a:gd name="connsiteX70" fmla="*/ 201074 w 430008"/>
                <a:gd name="connsiteY70" fmla="*/ 250664 h 542193"/>
                <a:gd name="connsiteX71" fmla="*/ 214730 w 430008"/>
                <a:gd name="connsiteY71" fmla="*/ 246640 h 542193"/>
                <a:gd name="connsiteX72" fmla="*/ 200689 w 430008"/>
                <a:gd name="connsiteY72" fmla="*/ 228061 h 542193"/>
                <a:gd name="connsiteX73" fmla="*/ 211862 w 430008"/>
                <a:gd name="connsiteY73" fmla="*/ 230159 h 542193"/>
                <a:gd name="connsiteX74" fmla="*/ 205526 w 430008"/>
                <a:gd name="connsiteY74" fmla="*/ 192658 h 542193"/>
                <a:gd name="connsiteX75" fmla="*/ 219396 w 430008"/>
                <a:gd name="connsiteY75" fmla="*/ 190818 h 542193"/>
                <a:gd name="connsiteX76" fmla="*/ 199233 w 430008"/>
                <a:gd name="connsiteY76" fmla="*/ 173095 h 542193"/>
                <a:gd name="connsiteX77" fmla="*/ 200903 w 430008"/>
                <a:gd name="connsiteY77" fmla="*/ 170184 h 542193"/>
                <a:gd name="connsiteX78" fmla="*/ 220167 w 430008"/>
                <a:gd name="connsiteY78" fmla="*/ 174893 h 542193"/>
                <a:gd name="connsiteX79" fmla="*/ 210192 w 430008"/>
                <a:gd name="connsiteY79" fmla="*/ 158796 h 542193"/>
                <a:gd name="connsiteX80" fmla="*/ 231725 w 430008"/>
                <a:gd name="connsiteY80" fmla="*/ 153574 h 542193"/>
                <a:gd name="connsiteX81" fmla="*/ 209893 w 430008"/>
                <a:gd name="connsiteY81" fmla="*/ 139190 h 54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30008" h="542193">
                  <a:moveTo>
                    <a:pt x="0" y="542108"/>
                  </a:moveTo>
                  <a:lnTo>
                    <a:pt x="0" y="146"/>
                  </a:lnTo>
                  <a:cubicBezTo>
                    <a:pt x="46191" y="-1352"/>
                    <a:pt x="88015" y="8794"/>
                    <a:pt x="128556" y="24462"/>
                  </a:cubicBezTo>
                  <a:cubicBezTo>
                    <a:pt x="239559" y="67399"/>
                    <a:pt x="314946" y="147966"/>
                    <a:pt x="365161" y="253447"/>
                  </a:cubicBezTo>
                  <a:cubicBezTo>
                    <a:pt x="405787" y="338765"/>
                    <a:pt x="424965" y="429649"/>
                    <a:pt x="429931" y="523829"/>
                  </a:cubicBezTo>
                  <a:cubicBezTo>
                    <a:pt x="430616" y="537099"/>
                    <a:pt x="426891" y="542237"/>
                    <a:pt x="413963" y="542194"/>
                  </a:cubicBezTo>
                  <a:cubicBezTo>
                    <a:pt x="277188" y="542108"/>
                    <a:pt x="140371" y="542151"/>
                    <a:pt x="0" y="542151"/>
                  </a:cubicBezTo>
                  <a:close/>
                  <a:moveTo>
                    <a:pt x="209893" y="139062"/>
                  </a:moveTo>
                  <a:cubicBezTo>
                    <a:pt x="219054" y="137263"/>
                    <a:pt x="225561" y="135979"/>
                    <a:pt x="236049" y="133924"/>
                  </a:cubicBezTo>
                  <a:cubicBezTo>
                    <a:pt x="224234" y="125277"/>
                    <a:pt x="215501" y="118898"/>
                    <a:pt x="206125" y="112049"/>
                  </a:cubicBezTo>
                  <a:cubicBezTo>
                    <a:pt x="211648" y="111236"/>
                    <a:pt x="216999" y="110465"/>
                    <a:pt x="228900" y="108753"/>
                  </a:cubicBezTo>
                  <a:cubicBezTo>
                    <a:pt x="215158" y="102588"/>
                    <a:pt x="207324" y="99078"/>
                    <a:pt x="201545" y="96509"/>
                  </a:cubicBezTo>
                  <a:cubicBezTo>
                    <a:pt x="201930" y="92571"/>
                    <a:pt x="203771" y="88162"/>
                    <a:pt x="202315" y="86235"/>
                  </a:cubicBezTo>
                  <a:cubicBezTo>
                    <a:pt x="189002" y="68812"/>
                    <a:pt x="153214" y="58495"/>
                    <a:pt x="132151" y="66500"/>
                  </a:cubicBezTo>
                  <a:cubicBezTo>
                    <a:pt x="113059" y="73778"/>
                    <a:pt x="94180" y="81826"/>
                    <a:pt x="75815" y="90773"/>
                  </a:cubicBezTo>
                  <a:cubicBezTo>
                    <a:pt x="71405" y="92913"/>
                    <a:pt x="66354" y="100362"/>
                    <a:pt x="66910" y="104729"/>
                  </a:cubicBezTo>
                  <a:cubicBezTo>
                    <a:pt x="69008" y="121895"/>
                    <a:pt x="88229" y="135894"/>
                    <a:pt x="106166" y="135551"/>
                  </a:cubicBezTo>
                  <a:cubicBezTo>
                    <a:pt x="109334" y="135465"/>
                    <a:pt x="112545" y="136579"/>
                    <a:pt x="118196" y="137563"/>
                  </a:cubicBezTo>
                  <a:cubicBezTo>
                    <a:pt x="115071" y="142186"/>
                    <a:pt x="113144" y="144798"/>
                    <a:pt x="111432" y="147580"/>
                  </a:cubicBezTo>
                  <a:cubicBezTo>
                    <a:pt x="104026" y="159567"/>
                    <a:pt x="95379" y="171040"/>
                    <a:pt x="89685" y="183797"/>
                  </a:cubicBezTo>
                  <a:cubicBezTo>
                    <a:pt x="84377" y="195698"/>
                    <a:pt x="85747" y="196297"/>
                    <a:pt x="73888" y="193044"/>
                  </a:cubicBezTo>
                  <a:cubicBezTo>
                    <a:pt x="48374" y="186066"/>
                    <a:pt x="34247" y="164490"/>
                    <a:pt x="32321" y="131998"/>
                  </a:cubicBezTo>
                  <a:cubicBezTo>
                    <a:pt x="31379" y="116458"/>
                    <a:pt x="28254" y="101047"/>
                    <a:pt x="26156" y="85593"/>
                  </a:cubicBezTo>
                  <a:cubicBezTo>
                    <a:pt x="23202" y="85336"/>
                    <a:pt x="20206" y="85122"/>
                    <a:pt x="17252" y="84865"/>
                  </a:cubicBezTo>
                  <a:cubicBezTo>
                    <a:pt x="14469" y="93256"/>
                    <a:pt x="8434" y="102117"/>
                    <a:pt x="9461" y="110037"/>
                  </a:cubicBezTo>
                  <a:cubicBezTo>
                    <a:pt x="14983" y="152889"/>
                    <a:pt x="22218" y="195484"/>
                    <a:pt x="29153" y="239791"/>
                  </a:cubicBezTo>
                  <a:cubicBezTo>
                    <a:pt x="35360" y="236409"/>
                    <a:pt x="38614" y="234611"/>
                    <a:pt x="42252" y="232642"/>
                  </a:cubicBezTo>
                  <a:cubicBezTo>
                    <a:pt x="46191" y="240347"/>
                    <a:pt x="49744" y="247197"/>
                    <a:pt x="50943" y="249551"/>
                  </a:cubicBezTo>
                  <a:cubicBezTo>
                    <a:pt x="61260" y="248610"/>
                    <a:pt x="69179" y="247925"/>
                    <a:pt x="77056" y="247197"/>
                  </a:cubicBezTo>
                  <a:cubicBezTo>
                    <a:pt x="77527" y="249680"/>
                    <a:pt x="78041" y="252120"/>
                    <a:pt x="78512" y="254603"/>
                  </a:cubicBezTo>
                  <a:cubicBezTo>
                    <a:pt x="71363" y="260211"/>
                    <a:pt x="64599" y="266333"/>
                    <a:pt x="57022" y="271298"/>
                  </a:cubicBezTo>
                  <a:cubicBezTo>
                    <a:pt x="44564" y="279518"/>
                    <a:pt x="30352" y="285597"/>
                    <a:pt x="19178" y="295229"/>
                  </a:cubicBezTo>
                  <a:cubicBezTo>
                    <a:pt x="7663" y="305160"/>
                    <a:pt x="3810" y="319245"/>
                    <a:pt x="14084" y="333072"/>
                  </a:cubicBezTo>
                  <a:cubicBezTo>
                    <a:pt x="21404" y="342918"/>
                    <a:pt x="31122" y="346899"/>
                    <a:pt x="41225" y="336925"/>
                  </a:cubicBezTo>
                  <a:cubicBezTo>
                    <a:pt x="51028" y="327250"/>
                    <a:pt x="58092" y="316419"/>
                    <a:pt x="41311" y="303277"/>
                  </a:cubicBezTo>
                  <a:cubicBezTo>
                    <a:pt x="58905" y="302335"/>
                    <a:pt x="75643" y="280674"/>
                    <a:pt x="84205" y="305203"/>
                  </a:cubicBezTo>
                  <a:cubicBezTo>
                    <a:pt x="95807" y="299852"/>
                    <a:pt x="106423" y="294929"/>
                    <a:pt x="116098" y="290434"/>
                  </a:cubicBezTo>
                  <a:cubicBezTo>
                    <a:pt x="129283" y="311496"/>
                    <a:pt x="141270" y="330589"/>
                    <a:pt x="153385" y="349853"/>
                  </a:cubicBezTo>
                  <a:cubicBezTo>
                    <a:pt x="129797" y="368689"/>
                    <a:pt x="126329" y="375581"/>
                    <a:pt x="125259" y="410385"/>
                  </a:cubicBezTo>
                  <a:cubicBezTo>
                    <a:pt x="124874" y="423185"/>
                    <a:pt x="125430" y="436027"/>
                    <a:pt x="125645" y="448827"/>
                  </a:cubicBezTo>
                  <a:cubicBezTo>
                    <a:pt x="126244" y="484830"/>
                    <a:pt x="112588" y="499556"/>
                    <a:pt x="76756" y="500926"/>
                  </a:cubicBezTo>
                  <a:cubicBezTo>
                    <a:pt x="61345" y="501525"/>
                    <a:pt x="50986" y="506833"/>
                    <a:pt x="50686" y="527981"/>
                  </a:cubicBezTo>
                  <a:cubicBezTo>
                    <a:pt x="65541" y="527125"/>
                    <a:pt x="80695" y="529736"/>
                    <a:pt x="92853" y="524856"/>
                  </a:cubicBezTo>
                  <a:cubicBezTo>
                    <a:pt x="127913" y="510729"/>
                    <a:pt x="161818" y="494034"/>
                    <a:pt x="160577" y="446987"/>
                  </a:cubicBezTo>
                  <a:cubicBezTo>
                    <a:pt x="160405" y="439880"/>
                    <a:pt x="164472" y="430976"/>
                    <a:pt x="169524" y="425753"/>
                  </a:cubicBezTo>
                  <a:cubicBezTo>
                    <a:pt x="178171" y="416806"/>
                    <a:pt x="189130" y="410042"/>
                    <a:pt x="201973" y="400196"/>
                  </a:cubicBezTo>
                  <a:cubicBezTo>
                    <a:pt x="215929" y="451567"/>
                    <a:pt x="246965" y="474170"/>
                    <a:pt x="292985" y="478237"/>
                  </a:cubicBezTo>
                  <a:cubicBezTo>
                    <a:pt x="309680" y="479735"/>
                    <a:pt x="317086" y="491080"/>
                    <a:pt x="320554" y="508460"/>
                  </a:cubicBezTo>
                  <a:cubicBezTo>
                    <a:pt x="313448" y="511371"/>
                    <a:pt x="306170" y="513726"/>
                    <a:pt x="299535" y="517236"/>
                  </a:cubicBezTo>
                  <a:cubicBezTo>
                    <a:pt x="293284" y="520532"/>
                    <a:pt x="287634" y="525113"/>
                    <a:pt x="281726" y="529094"/>
                  </a:cubicBezTo>
                  <a:cubicBezTo>
                    <a:pt x="282711" y="530978"/>
                    <a:pt x="283652" y="532861"/>
                    <a:pt x="284637" y="534745"/>
                  </a:cubicBezTo>
                  <a:cubicBezTo>
                    <a:pt x="290887" y="535087"/>
                    <a:pt x="297308" y="534617"/>
                    <a:pt x="303344" y="535858"/>
                  </a:cubicBezTo>
                  <a:cubicBezTo>
                    <a:pt x="330913" y="541466"/>
                    <a:pt x="348080" y="514625"/>
                    <a:pt x="342857" y="490095"/>
                  </a:cubicBezTo>
                  <a:cubicBezTo>
                    <a:pt x="339518" y="474470"/>
                    <a:pt x="335066" y="462012"/>
                    <a:pt x="319056" y="455463"/>
                  </a:cubicBezTo>
                  <a:cubicBezTo>
                    <a:pt x="289774" y="443433"/>
                    <a:pt x="279671" y="420830"/>
                    <a:pt x="284637" y="390222"/>
                  </a:cubicBezTo>
                  <a:cubicBezTo>
                    <a:pt x="286349" y="379691"/>
                    <a:pt x="287634" y="368903"/>
                    <a:pt x="287206" y="358329"/>
                  </a:cubicBezTo>
                  <a:cubicBezTo>
                    <a:pt x="286649" y="344802"/>
                    <a:pt x="289474" y="335255"/>
                    <a:pt x="301076" y="325709"/>
                  </a:cubicBezTo>
                  <a:cubicBezTo>
                    <a:pt x="320040" y="310169"/>
                    <a:pt x="318584" y="289021"/>
                    <a:pt x="299235" y="272840"/>
                  </a:cubicBezTo>
                  <a:cubicBezTo>
                    <a:pt x="287291" y="262822"/>
                    <a:pt x="273336" y="255245"/>
                    <a:pt x="260835" y="245827"/>
                  </a:cubicBezTo>
                  <a:cubicBezTo>
                    <a:pt x="253558" y="240347"/>
                    <a:pt x="245981" y="234269"/>
                    <a:pt x="241100" y="226820"/>
                  </a:cubicBezTo>
                  <a:cubicBezTo>
                    <a:pt x="233223" y="214790"/>
                    <a:pt x="235963" y="202676"/>
                    <a:pt x="249063" y="196211"/>
                  </a:cubicBezTo>
                  <a:cubicBezTo>
                    <a:pt x="262590" y="189533"/>
                    <a:pt x="266786" y="200107"/>
                    <a:pt x="272180" y="210381"/>
                  </a:cubicBezTo>
                  <a:cubicBezTo>
                    <a:pt x="277488" y="220527"/>
                    <a:pt x="284423" y="231786"/>
                    <a:pt x="293755" y="237436"/>
                  </a:cubicBezTo>
                  <a:cubicBezTo>
                    <a:pt x="305399" y="244543"/>
                    <a:pt x="320211" y="246426"/>
                    <a:pt x="335280" y="251050"/>
                  </a:cubicBezTo>
                  <a:cubicBezTo>
                    <a:pt x="328773" y="218215"/>
                    <a:pt x="306812" y="199636"/>
                    <a:pt x="278173" y="187650"/>
                  </a:cubicBezTo>
                  <a:cubicBezTo>
                    <a:pt x="255912" y="178317"/>
                    <a:pt x="236991" y="182555"/>
                    <a:pt x="228258" y="196982"/>
                  </a:cubicBezTo>
                  <a:cubicBezTo>
                    <a:pt x="218155" y="213592"/>
                    <a:pt x="222992" y="230501"/>
                    <a:pt x="243583" y="246640"/>
                  </a:cubicBezTo>
                  <a:cubicBezTo>
                    <a:pt x="257025" y="257171"/>
                    <a:pt x="272094" y="265690"/>
                    <a:pt x="284894" y="276864"/>
                  </a:cubicBezTo>
                  <a:cubicBezTo>
                    <a:pt x="291015" y="282215"/>
                    <a:pt x="297951" y="292446"/>
                    <a:pt x="296666" y="298953"/>
                  </a:cubicBezTo>
                  <a:cubicBezTo>
                    <a:pt x="295254" y="306402"/>
                    <a:pt x="285108" y="312138"/>
                    <a:pt x="276289" y="321171"/>
                  </a:cubicBezTo>
                  <a:cubicBezTo>
                    <a:pt x="264003" y="279775"/>
                    <a:pt x="227316" y="271941"/>
                    <a:pt x="201074" y="250664"/>
                  </a:cubicBezTo>
                  <a:cubicBezTo>
                    <a:pt x="207067" y="248909"/>
                    <a:pt x="210706" y="247839"/>
                    <a:pt x="214730" y="246640"/>
                  </a:cubicBezTo>
                  <a:cubicBezTo>
                    <a:pt x="210021" y="240433"/>
                    <a:pt x="206040" y="235125"/>
                    <a:pt x="200689" y="228061"/>
                  </a:cubicBezTo>
                  <a:cubicBezTo>
                    <a:pt x="206211" y="229089"/>
                    <a:pt x="208822" y="229602"/>
                    <a:pt x="211862" y="230159"/>
                  </a:cubicBezTo>
                  <a:cubicBezTo>
                    <a:pt x="209721" y="217530"/>
                    <a:pt x="207624" y="205073"/>
                    <a:pt x="205526" y="192658"/>
                  </a:cubicBezTo>
                  <a:cubicBezTo>
                    <a:pt x="208908" y="192230"/>
                    <a:pt x="213060" y="191674"/>
                    <a:pt x="219396" y="190818"/>
                  </a:cubicBezTo>
                  <a:cubicBezTo>
                    <a:pt x="211091" y="183540"/>
                    <a:pt x="205183" y="178317"/>
                    <a:pt x="199233" y="173095"/>
                  </a:cubicBezTo>
                  <a:cubicBezTo>
                    <a:pt x="199789" y="172110"/>
                    <a:pt x="200346" y="171125"/>
                    <a:pt x="200903" y="170184"/>
                  </a:cubicBezTo>
                  <a:cubicBezTo>
                    <a:pt x="206896" y="171639"/>
                    <a:pt x="212932" y="173137"/>
                    <a:pt x="220167" y="174893"/>
                  </a:cubicBezTo>
                  <a:cubicBezTo>
                    <a:pt x="216228" y="168514"/>
                    <a:pt x="213317" y="163805"/>
                    <a:pt x="210192" y="158796"/>
                  </a:cubicBezTo>
                  <a:cubicBezTo>
                    <a:pt x="217256" y="157084"/>
                    <a:pt x="223292" y="155629"/>
                    <a:pt x="231725" y="153574"/>
                  </a:cubicBezTo>
                  <a:cubicBezTo>
                    <a:pt x="223506" y="148180"/>
                    <a:pt x="218240" y="144669"/>
                    <a:pt x="209893" y="13919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7" name="Freeform: Shape 356">
              <a:extLst>
                <a:ext uri="{FF2B5EF4-FFF2-40B4-BE49-F238E27FC236}">
                  <a16:creationId xmlns:a16="http://schemas.microsoft.com/office/drawing/2014/main" id="{98B6A891-9C3D-257B-9BC5-5284AEFE8639}"/>
                </a:ext>
              </a:extLst>
            </p:cNvPr>
            <p:cNvSpPr/>
            <p:nvPr/>
          </p:nvSpPr>
          <p:spPr>
            <a:xfrm>
              <a:off x="-4085990" y="1318688"/>
              <a:ext cx="44735" cy="22343"/>
            </a:xfrm>
            <a:custGeom>
              <a:avLst/>
              <a:gdLst>
                <a:gd name="connsiteX0" fmla="*/ 44735 w 44735"/>
                <a:gd name="connsiteY0" fmla="*/ 4709 h 22343"/>
                <a:gd name="connsiteX1" fmla="*/ 34076 w 44735"/>
                <a:gd name="connsiteY1" fmla="*/ 20634 h 22343"/>
                <a:gd name="connsiteX2" fmla="*/ 0 w 44735"/>
                <a:gd name="connsiteY2" fmla="*/ 22303 h 22343"/>
                <a:gd name="connsiteX3" fmla="*/ 5266 w 44735"/>
                <a:gd name="connsiteY3" fmla="*/ 8433 h 22343"/>
                <a:gd name="connsiteX4" fmla="*/ 39641 w 44735"/>
                <a:gd name="connsiteY4" fmla="*/ 0 h 22343"/>
                <a:gd name="connsiteX5" fmla="*/ 44735 w 44735"/>
                <a:gd name="connsiteY5" fmla="*/ 4709 h 2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35" h="22343">
                  <a:moveTo>
                    <a:pt x="44735" y="4709"/>
                  </a:moveTo>
                  <a:cubicBezTo>
                    <a:pt x="41225" y="10274"/>
                    <a:pt x="38657" y="19521"/>
                    <a:pt x="34076" y="20634"/>
                  </a:cubicBezTo>
                  <a:cubicBezTo>
                    <a:pt x="23203" y="23245"/>
                    <a:pt x="11387" y="22004"/>
                    <a:pt x="0" y="22303"/>
                  </a:cubicBezTo>
                  <a:cubicBezTo>
                    <a:pt x="1670" y="17509"/>
                    <a:pt x="2226" y="9546"/>
                    <a:pt x="5266" y="8433"/>
                  </a:cubicBezTo>
                  <a:cubicBezTo>
                    <a:pt x="16268" y="4366"/>
                    <a:pt x="28126" y="2611"/>
                    <a:pt x="39641" y="0"/>
                  </a:cubicBezTo>
                  <a:cubicBezTo>
                    <a:pt x="41354" y="1584"/>
                    <a:pt x="43023" y="3125"/>
                    <a:pt x="44735" y="470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8" name="Freeform: Shape 357">
              <a:extLst>
                <a:ext uri="{FF2B5EF4-FFF2-40B4-BE49-F238E27FC236}">
                  <a16:creationId xmlns:a16="http://schemas.microsoft.com/office/drawing/2014/main" id="{401083B3-A788-D23A-D93B-E2A18F6F94CB}"/>
                </a:ext>
              </a:extLst>
            </p:cNvPr>
            <p:cNvSpPr/>
            <p:nvPr/>
          </p:nvSpPr>
          <p:spPr>
            <a:xfrm>
              <a:off x="-4410225" y="947106"/>
              <a:ext cx="20676" cy="36687"/>
            </a:xfrm>
            <a:custGeom>
              <a:avLst/>
              <a:gdLst>
                <a:gd name="connsiteX0" fmla="*/ 20677 w 20676"/>
                <a:gd name="connsiteY0" fmla="*/ 36644 h 36687"/>
                <a:gd name="connsiteX1" fmla="*/ 0 w 20676"/>
                <a:gd name="connsiteY1" fmla="*/ 28853 h 36687"/>
                <a:gd name="connsiteX2" fmla="*/ 20677 w 20676"/>
                <a:gd name="connsiteY2" fmla="*/ 0 h 36687"/>
                <a:gd name="connsiteX3" fmla="*/ 20677 w 20676"/>
                <a:gd name="connsiteY3" fmla="*/ 36687 h 36687"/>
              </a:gdLst>
              <a:ahLst/>
              <a:cxnLst>
                <a:cxn ang="0">
                  <a:pos x="connsiteX0" y="connsiteY0"/>
                </a:cxn>
                <a:cxn ang="0">
                  <a:pos x="connsiteX1" y="connsiteY1"/>
                </a:cxn>
                <a:cxn ang="0">
                  <a:pos x="connsiteX2" y="connsiteY2"/>
                </a:cxn>
                <a:cxn ang="0">
                  <a:pos x="connsiteX3" y="connsiteY3"/>
                </a:cxn>
              </a:cxnLst>
              <a:rect l="l" t="t" r="r" b="b"/>
              <a:pathLst>
                <a:path w="20676" h="36687">
                  <a:moveTo>
                    <a:pt x="20677" y="36644"/>
                  </a:moveTo>
                  <a:cubicBezTo>
                    <a:pt x="13570" y="33947"/>
                    <a:pt x="7962" y="31850"/>
                    <a:pt x="0" y="28853"/>
                  </a:cubicBezTo>
                  <a:cubicBezTo>
                    <a:pt x="6421" y="19863"/>
                    <a:pt x="11901" y="12243"/>
                    <a:pt x="20677" y="0"/>
                  </a:cubicBezTo>
                  <a:lnTo>
                    <a:pt x="20677" y="36687"/>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59" name="Freeform: Shape 358">
              <a:extLst>
                <a:ext uri="{FF2B5EF4-FFF2-40B4-BE49-F238E27FC236}">
                  <a16:creationId xmlns:a16="http://schemas.microsoft.com/office/drawing/2014/main" id="{1A820BF2-53D8-5176-C9D9-FECB4888D354}"/>
                </a:ext>
              </a:extLst>
            </p:cNvPr>
            <p:cNvSpPr/>
            <p:nvPr/>
          </p:nvSpPr>
          <p:spPr>
            <a:xfrm>
              <a:off x="-6292543" y="2636379"/>
              <a:ext cx="53234" cy="83512"/>
            </a:xfrm>
            <a:custGeom>
              <a:avLst/>
              <a:gdLst>
                <a:gd name="connsiteX0" fmla="*/ 1805 w 53234"/>
                <a:gd name="connsiteY0" fmla="*/ 83318 h 83512"/>
                <a:gd name="connsiteX1" fmla="*/ 92 w 53234"/>
                <a:gd name="connsiteY1" fmla="*/ 74071 h 83512"/>
                <a:gd name="connsiteX2" fmla="*/ 7 w 53234"/>
                <a:gd name="connsiteY2" fmla="*/ 183 h 83512"/>
                <a:gd name="connsiteX3" fmla="*/ 48295 w 53234"/>
                <a:gd name="connsiteY3" fmla="*/ 19875 h 83512"/>
                <a:gd name="connsiteX4" fmla="*/ 49794 w 53234"/>
                <a:gd name="connsiteY4" fmla="*/ 63626 h 83512"/>
                <a:gd name="connsiteX5" fmla="*/ 1762 w 53234"/>
                <a:gd name="connsiteY5" fmla="*/ 83361 h 8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34" h="83512">
                  <a:moveTo>
                    <a:pt x="1805" y="83318"/>
                  </a:moveTo>
                  <a:cubicBezTo>
                    <a:pt x="1077" y="79465"/>
                    <a:pt x="135" y="76768"/>
                    <a:pt x="92" y="74071"/>
                  </a:cubicBezTo>
                  <a:cubicBezTo>
                    <a:pt x="-36" y="49970"/>
                    <a:pt x="7" y="25826"/>
                    <a:pt x="7" y="183"/>
                  </a:cubicBezTo>
                  <a:cubicBezTo>
                    <a:pt x="20341" y="-844"/>
                    <a:pt x="39948" y="2024"/>
                    <a:pt x="48295" y="19875"/>
                  </a:cubicBezTo>
                  <a:cubicBezTo>
                    <a:pt x="54117" y="32290"/>
                    <a:pt x="55016" y="51126"/>
                    <a:pt x="49794" y="63626"/>
                  </a:cubicBezTo>
                  <a:cubicBezTo>
                    <a:pt x="41917" y="82590"/>
                    <a:pt x="21454" y="84131"/>
                    <a:pt x="1762" y="8336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0" name="Freeform: Shape 359">
              <a:extLst>
                <a:ext uri="{FF2B5EF4-FFF2-40B4-BE49-F238E27FC236}">
                  <a16:creationId xmlns:a16="http://schemas.microsoft.com/office/drawing/2014/main" id="{3841E78E-6C9A-1AE9-A807-159BFD2FFA92}"/>
                </a:ext>
              </a:extLst>
            </p:cNvPr>
            <p:cNvSpPr/>
            <p:nvPr/>
          </p:nvSpPr>
          <p:spPr>
            <a:xfrm>
              <a:off x="-3269526" y="2547049"/>
              <a:ext cx="40027" cy="62675"/>
            </a:xfrm>
            <a:custGeom>
              <a:avLst/>
              <a:gdLst>
                <a:gd name="connsiteX0" fmla="*/ 13731 w 40027"/>
                <a:gd name="connsiteY0" fmla="*/ 0 h 62675"/>
                <a:gd name="connsiteX1" fmla="*/ 39673 w 40027"/>
                <a:gd name="connsiteY1" fmla="*/ 27398 h 62675"/>
                <a:gd name="connsiteX2" fmla="*/ 28842 w 40027"/>
                <a:gd name="connsiteY2" fmla="*/ 59034 h 62675"/>
                <a:gd name="connsiteX3" fmla="*/ 4184 w 40027"/>
                <a:gd name="connsiteY3" fmla="*/ 61260 h 62675"/>
                <a:gd name="connsiteX4" fmla="*/ 332 w 40027"/>
                <a:gd name="connsiteY4" fmla="*/ 42295 h 62675"/>
                <a:gd name="connsiteX5" fmla="*/ 13774 w 40027"/>
                <a:gd name="connsiteY5" fmla="*/ 0 h 6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027" h="62675">
                  <a:moveTo>
                    <a:pt x="13731" y="0"/>
                  </a:moveTo>
                  <a:cubicBezTo>
                    <a:pt x="25375" y="11601"/>
                    <a:pt x="37918" y="18451"/>
                    <a:pt x="39673" y="27398"/>
                  </a:cubicBezTo>
                  <a:cubicBezTo>
                    <a:pt x="41557" y="37158"/>
                    <a:pt x="35649" y="50643"/>
                    <a:pt x="28842" y="59034"/>
                  </a:cubicBezTo>
                  <a:cubicBezTo>
                    <a:pt x="25032" y="63743"/>
                    <a:pt x="12104" y="63186"/>
                    <a:pt x="4184" y="61260"/>
                  </a:cubicBezTo>
                  <a:cubicBezTo>
                    <a:pt x="1359" y="60575"/>
                    <a:pt x="-867" y="48503"/>
                    <a:pt x="332" y="42295"/>
                  </a:cubicBezTo>
                  <a:cubicBezTo>
                    <a:pt x="2515" y="30651"/>
                    <a:pt x="7352" y="19564"/>
                    <a:pt x="13774"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1" name="Freeform: Shape 360">
              <a:extLst>
                <a:ext uri="{FF2B5EF4-FFF2-40B4-BE49-F238E27FC236}">
                  <a16:creationId xmlns:a16="http://schemas.microsoft.com/office/drawing/2014/main" id="{9E733D11-91F5-B9EB-C10A-84B370EA20F3}"/>
                </a:ext>
              </a:extLst>
            </p:cNvPr>
            <p:cNvSpPr/>
            <p:nvPr/>
          </p:nvSpPr>
          <p:spPr>
            <a:xfrm>
              <a:off x="-3412262" y="2506680"/>
              <a:ext cx="57230" cy="87207"/>
            </a:xfrm>
            <a:custGeom>
              <a:avLst/>
              <a:gdLst>
                <a:gd name="connsiteX0" fmla="*/ 43 w 57230"/>
                <a:gd name="connsiteY0" fmla="*/ 86089 h 87207"/>
                <a:gd name="connsiteX1" fmla="*/ 38999 w 57230"/>
                <a:gd name="connsiteY1" fmla="*/ 0 h 87207"/>
                <a:gd name="connsiteX2" fmla="*/ 50557 w 57230"/>
                <a:gd name="connsiteY2" fmla="*/ 53212 h 87207"/>
                <a:gd name="connsiteX3" fmla="*/ 0 w 57230"/>
                <a:gd name="connsiteY3" fmla="*/ 86132 h 87207"/>
              </a:gdLst>
              <a:ahLst/>
              <a:cxnLst>
                <a:cxn ang="0">
                  <a:pos x="connsiteX0" y="connsiteY0"/>
                </a:cxn>
                <a:cxn ang="0">
                  <a:pos x="connsiteX1" y="connsiteY1"/>
                </a:cxn>
                <a:cxn ang="0">
                  <a:pos x="connsiteX2" y="connsiteY2"/>
                </a:cxn>
                <a:cxn ang="0">
                  <a:pos x="connsiteX3" y="connsiteY3"/>
                </a:cxn>
              </a:cxnLst>
              <a:rect l="l" t="t" r="r" b="b"/>
              <a:pathLst>
                <a:path w="57230" h="87207">
                  <a:moveTo>
                    <a:pt x="43" y="86089"/>
                  </a:moveTo>
                  <a:cubicBezTo>
                    <a:pt x="13613" y="56123"/>
                    <a:pt x="26285" y="28126"/>
                    <a:pt x="38999" y="0"/>
                  </a:cubicBezTo>
                  <a:cubicBezTo>
                    <a:pt x="59719" y="11344"/>
                    <a:pt x="61602" y="21533"/>
                    <a:pt x="50557" y="53212"/>
                  </a:cubicBezTo>
                  <a:cubicBezTo>
                    <a:pt x="40797" y="81294"/>
                    <a:pt x="27698" y="90627"/>
                    <a:pt x="0" y="8613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2" name="Freeform: Shape 361">
              <a:extLst>
                <a:ext uri="{FF2B5EF4-FFF2-40B4-BE49-F238E27FC236}">
                  <a16:creationId xmlns:a16="http://schemas.microsoft.com/office/drawing/2014/main" id="{EBC767AF-C5AE-2F54-2129-5464B0D49BD2}"/>
                </a:ext>
              </a:extLst>
            </p:cNvPr>
            <p:cNvSpPr/>
            <p:nvPr/>
          </p:nvSpPr>
          <p:spPr>
            <a:xfrm>
              <a:off x="-3152212" y="2591768"/>
              <a:ext cx="50163" cy="95950"/>
            </a:xfrm>
            <a:custGeom>
              <a:avLst/>
              <a:gdLst>
                <a:gd name="connsiteX0" fmla="*/ 26343 w 50163"/>
                <a:gd name="connsiteY0" fmla="*/ 95908 h 95950"/>
                <a:gd name="connsiteX1" fmla="*/ 1342 w 50163"/>
                <a:gd name="connsiteY1" fmla="*/ 71421 h 95950"/>
                <a:gd name="connsiteX2" fmla="*/ 16496 w 50163"/>
                <a:gd name="connsiteY2" fmla="*/ 11874 h 95950"/>
                <a:gd name="connsiteX3" fmla="*/ 39228 w 50163"/>
                <a:gd name="connsiteY3" fmla="*/ 1300 h 95950"/>
                <a:gd name="connsiteX4" fmla="*/ 49117 w 50163"/>
                <a:gd name="connsiteY4" fmla="*/ 20008 h 95950"/>
                <a:gd name="connsiteX5" fmla="*/ 36189 w 50163"/>
                <a:gd name="connsiteY5" fmla="*/ 82295 h 95950"/>
                <a:gd name="connsiteX6" fmla="*/ 26343 w 50163"/>
                <a:gd name="connsiteY6" fmla="*/ 95951 h 9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63" h="95950">
                  <a:moveTo>
                    <a:pt x="26343" y="95908"/>
                  </a:moveTo>
                  <a:cubicBezTo>
                    <a:pt x="6694" y="93768"/>
                    <a:pt x="-3924" y="89701"/>
                    <a:pt x="1342" y="71421"/>
                  </a:cubicBezTo>
                  <a:cubicBezTo>
                    <a:pt x="6993" y="51729"/>
                    <a:pt x="12258" y="31909"/>
                    <a:pt x="16496" y="11874"/>
                  </a:cubicBezTo>
                  <a:cubicBezTo>
                    <a:pt x="19621" y="-2938"/>
                    <a:pt x="29125" y="-369"/>
                    <a:pt x="39228" y="1300"/>
                  </a:cubicBezTo>
                  <a:cubicBezTo>
                    <a:pt x="50958" y="3227"/>
                    <a:pt x="51300" y="10290"/>
                    <a:pt x="49117" y="20008"/>
                  </a:cubicBezTo>
                  <a:cubicBezTo>
                    <a:pt x="44494" y="40684"/>
                    <a:pt x="41283" y="61746"/>
                    <a:pt x="36189" y="82295"/>
                  </a:cubicBezTo>
                  <a:cubicBezTo>
                    <a:pt x="34733" y="88117"/>
                    <a:pt x="28697" y="92826"/>
                    <a:pt x="26343" y="9595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3" name="Freeform: Shape 362">
              <a:extLst>
                <a:ext uri="{FF2B5EF4-FFF2-40B4-BE49-F238E27FC236}">
                  <a16:creationId xmlns:a16="http://schemas.microsoft.com/office/drawing/2014/main" id="{0DD69D9F-CDC1-458D-B78B-E4ADABD8A6DA}"/>
                </a:ext>
              </a:extLst>
            </p:cNvPr>
            <p:cNvSpPr/>
            <p:nvPr/>
          </p:nvSpPr>
          <p:spPr>
            <a:xfrm>
              <a:off x="-3754005" y="2359090"/>
              <a:ext cx="55479" cy="91408"/>
            </a:xfrm>
            <a:custGeom>
              <a:avLst/>
              <a:gdLst>
                <a:gd name="connsiteX0" fmla="*/ 55480 w 55479"/>
                <a:gd name="connsiteY0" fmla="*/ 9659 h 91408"/>
                <a:gd name="connsiteX1" fmla="*/ 32705 w 55479"/>
                <a:gd name="connsiteY1" fmla="*/ 85902 h 91408"/>
                <a:gd name="connsiteX2" fmla="*/ 12157 w 55479"/>
                <a:gd name="connsiteY2" fmla="*/ 90910 h 91408"/>
                <a:gd name="connsiteX3" fmla="*/ 85 w 55479"/>
                <a:gd name="connsiteY3" fmla="*/ 75628 h 91408"/>
                <a:gd name="connsiteX4" fmla="*/ 21661 w 55479"/>
                <a:gd name="connsiteY4" fmla="*/ 6876 h 91408"/>
                <a:gd name="connsiteX5" fmla="*/ 40069 w 55479"/>
                <a:gd name="connsiteY5" fmla="*/ 27 h 91408"/>
                <a:gd name="connsiteX6" fmla="*/ 55437 w 55479"/>
                <a:gd name="connsiteY6" fmla="*/ 9659 h 9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79" h="91408">
                  <a:moveTo>
                    <a:pt x="55480" y="9659"/>
                  </a:moveTo>
                  <a:cubicBezTo>
                    <a:pt x="47560" y="37271"/>
                    <a:pt x="41353" y="62014"/>
                    <a:pt x="32705" y="85902"/>
                  </a:cubicBezTo>
                  <a:cubicBezTo>
                    <a:pt x="31293" y="89840"/>
                    <a:pt x="18407" y="92580"/>
                    <a:pt x="12157" y="90910"/>
                  </a:cubicBezTo>
                  <a:cubicBezTo>
                    <a:pt x="6892" y="89498"/>
                    <a:pt x="-900" y="79780"/>
                    <a:pt x="85" y="75628"/>
                  </a:cubicBezTo>
                  <a:cubicBezTo>
                    <a:pt x="5779" y="52297"/>
                    <a:pt x="13013" y="29265"/>
                    <a:pt x="21661" y="6876"/>
                  </a:cubicBezTo>
                  <a:cubicBezTo>
                    <a:pt x="23287" y="2638"/>
                    <a:pt x="33861" y="-316"/>
                    <a:pt x="40069" y="27"/>
                  </a:cubicBezTo>
                  <a:cubicBezTo>
                    <a:pt x="45334" y="327"/>
                    <a:pt x="50343" y="6234"/>
                    <a:pt x="55437" y="965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4" name="Freeform: Shape 363">
              <a:extLst>
                <a:ext uri="{FF2B5EF4-FFF2-40B4-BE49-F238E27FC236}">
                  <a16:creationId xmlns:a16="http://schemas.microsoft.com/office/drawing/2014/main" id="{E295762C-C4CF-DBD1-68E1-09BB8DD4CED6}"/>
                </a:ext>
              </a:extLst>
            </p:cNvPr>
            <p:cNvSpPr/>
            <p:nvPr/>
          </p:nvSpPr>
          <p:spPr>
            <a:xfrm>
              <a:off x="-4830181" y="1790871"/>
              <a:ext cx="86470" cy="218753"/>
            </a:xfrm>
            <a:custGeom>
              <a:avLst/>
              <a:gdLst>
                <a:gd name="connsiteX0" fmla="*/ 599 w 86470"/>
                <a:gd name="connsiteY0" fmla="*/ 83049 h 218753"/>
                <a:gd name="connsiteX1" fmla="*/ 599 w 86470"/>
                <a:gd name="connsiteY1" fmla="*/ 70763 h 218753"/>
                <a:gd name="connsiteX2" fmla="*/ 3211 w 86470"/>
                <a:gd name="connsiteY2" fmla="*/ 70207 h 218753"/>
                <a:gd name="connsiteX3" fmla="*/ 38057 w 86470"/>
                <a:gd name="connsiteY3" fmla="*/ 166313 h 218753"/>
                <a:gd name="connsiteX4" fmla="*/ 23117 w 86470"/>
                <a:gd name="connsiteY4" fmla="*/ 38657 h 218753"/>
                <a:gd name="connsiteX5" fmla="*/ 57578 w 86470"/>
                <a:gd name="connsiteY5" fmla="*/ 120122 h 218753"/>
                <a:gd name="connsiteX6" fmla="*/ 44821 w 86470"/>
                <a:gd name="connsiteY6" fmla="*/ 23502 h 218753"/>
                <a:gd name="connsiteX7" fmla="*/ 70207 w 86470"/>
                <a:gd name="connsiteY7" fmla="*/ 81594 h 218753"/>
                <a:gd name="connsiteX8" fmla="*/ 65369 w 86470"/>
                <a:gd name="connsiteY8" fmla="*/ 0 h 218753"/>
                <a:gd name="connsiteX9" fmla="*/ 80010 w 86470"/>
                <a:gd name="connsiteY9" fmla="*/ 84890 h 218753"/>
                <a:gd name="connsiteX10" fmla="*/ 39256 w 86470"/>
                <a:gd name="connsiteY10" fmla="*/ 199233 h 218753"/>
                <a:gd name="connsiteX11" fmla="*/ 30523 w 86470"/>
                <a:gd name="connsiteY11" fmla="*/ 218754 h 218753"/>
                <a:gd name="connsiteX12" fmla="*/ 26756 w 86470"/>
                <a:gd name="connsiteY12" fmla="*/ 215201 h 218753"/>
                <a:gd name="connsiteX13" fmla="*/ 17594 w 86470"/>
                <a:gd name="connsiteY13" fmla="*/ 132109 h 218753"/>
                <a:gd name="connsiteX14" fmla="*/ 0 w 86470"/>
                <a:gd name="connsiteY14" fmla="*/ 82236 h 218753"/>
                <a:gd name="connsiteX15" fmla="*/ 685 w 86470"/>
                <a:gd name="connsiteY15" fmla="*/ 83049 h 21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70" h="218753">
                  <a:moveTo>
                    <a:pt x="599" y="83049"/>
                  </a:moveTo>
                  <a:lnTo>
                    <a:pt x="599" y="70763"/>
                  </a:lnTo>
                  <a:cubicBezTo>
                    <a:pt x="1455" y="70592"/>
                    <a:pt x="2354" y="70378"/>
                    <a:pt x="3211" y="70207"/>
                  </a:cubicBezTo>
                  <a:cubicBezTo>
                    <a:pt x="14127" y="100344"/>
                    <a:pt x="25043" y="130439"/>
                    <a:pt x="38057" y="166313"/>
                  </a:cubicBezTo>
                  <a:cubicBezTo>
                    <a:pt x="63785" y="117639"/>
                    <a:pt x="24358" y="83349"/>
                    <a:pt x="23117" y="38657"/>
                  </a:cubicBezTo>
                  <a:cubicBezTo>
                    <a:pt x="35275" y="67424"/>
                    <a:pt x="45377" y="91226"/>
                    <a:pt x="57578" y="120122"/>
                  </a:cubicBezTo>
                  <a:cubicBezTo>
                    <a:pt x="74487" y="80781"/>
                    <a:pt x="42638" y="55395"/>
                    <a:pt x="44821" y="23502"/>
                  </a:cubicBezTo>
                  <a:cubicBezTo>
                    <a:pt x="52955" y="42124"/>
                    <a:pt x="61088" y="60746"/>
                    <a:pt x="70207" y="81594"/>
                  </a:cubicBezTo>
                  <a:cubicBezTo>
                    <a:pt x="89257" y="52484"/>
                    <a:pt x="66354" y="29239"/>
                    <a:pt x="65369" y="0"/>
                  </a:cubicBezTo>
                  <a:cubicBezTo>
                    <a:pt x="80524" y="29538"/>
                    <a:pt x="95335" y="52355"/>
                    <a:pt x="80010" y="84890"/>
                  </a:cubicBezTo>
                  <a:cubicBezTo>
                    <a:pt x="62844" y="121278"/>
                    <a:pt x="52698" y="161005"/>
                    <a:pt x="39256" y="199233"/>
                  </a:cubicBezTo>
                  <a:cubicBezTo>
                    <a:pt x="36987" y="205697"/>
                    <a:pt x="33648" y="211819"/>
                    <a:pt x="30523" y="218754"/>
                  </a:cubicBezTo>
                  <a:cubicBezTo>
                    <a:pt x="28254" y="216656"/>
                    <a:pt x="26627" y="215458"/>
                    <a:pt x="26756" y="215201"/>
                  </a:cubicBezTo>
                  <a:cubicBezTo>
                    <a:pt x="41867" y="185491"/>
                    <a:pt x="26370" y="159121"/>
                    <a:pt x="17594" y="132109"/>
                  </a:cubicBezTo>
                  <a:cubicBezTo>
                    <a:pt x="12115" y="115327"/>
                    <a:pt x="5908" y="98846"/>
                    <a:pt x="0" y="82236"/>
                  </a:cubicBezTo>
                  <a:lnTo>
                    <a:pt x="685" y="83049"/>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5" name="Freeform: Shape 364">
              <a:extLst>
                <a:ext uri="{FF2B5EF4-FFF2-40B4-BE49-F238E27FC236}">
                  <a16:creationId xmlns:a16="http://schemas.microsoft.com/office/drawing/2014/main" id="{5414D419-9EAB-0FBB-77D9-61A85B73356E}"/>
                </a:ext>
              </a:extLst>
            </p:cNvPr>
            <p:cNvSpPr/>
            <p:nvPr/>
          </p:nvSpPr>
          <p:spPr>
            <a:xfrm>
              <a:off x="-4889046" y="1697461"/>
              <a:ext cx="208182" cy="124574"/>
            </a:xfrm>
            <a:custGeom>
              <a:avLst/>
              <a:gdLst>
                <a:gd name="connsiteX0" fmla="*/ 62333 w 208182"/>
                <a:gd name="connsiteY0" fmla="*/ 124574 h 124574"/>
                <a:gd name="connsiteX1" fmla="*/ 10534 w 208182"/>
                <a:gd name="connsiteY1" fmla="*/ 108350 h 124574"/>
                <a:gd name="connsiteX2" fmla="*/ 14172 w 208182"/>
                <a:gd name="connsiteY2" fmla="*/ 39513 h 124574"/>
                <a:gd name="connsiteX3" fmla="*/ 44610 w 208182"/>
                <a:gd name="connsiteY3" fmla="*/ 25514 h 124574"/>
                <a:gd name="connsiteX4" fmla="*/ 208183 w 208182"/>
                <a:gd name="connsiteY4" fmla="*/ 0 h 124574"/>
                <a:gd name="connsiteX5" fmla="*/ 177531 w 208182"/>
                <a:gd name="connsiteY5" fmla="*/ 13314 h 124574"/>
                <a:gd name="connsiteX6" fmla="*/ 74876 w 208182"/>
                <a:gd name="connsiteY6" fmla="*/ 30951 h 124574"/>
                <a:gd name="connsiteX7" fmla="*/ 29926 w 208182"/>
                <a:gd name="connsiteY7" fmla="*/ 42124 h 124574"/>
                <a:gd name="connsiteX8" fmla="*/ 10790 w 208182"/>
                <a:gd name="connsiteY8" fmla="*/ 83692 h 124574"/>
                <a:gd name="connsiteX9" fmla="*/ 33907 w 208182"/>
                <a:gd name="connsiteY9" fmla="*/ 106723 h 124574"/>
                <a:gd name="connsiteX10" fmla="*/ 64216 w 208182"/>
                <a:gd name="connsiteY10" fmla="*/ 119651 h 124574"/>
                <a:gd name="connsiteX11" fmla="*/ 62333 w 208182"/>
                <a:gd name="connsiteY11" fmla="*/ 124574 h 12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182" h="124574">
                  <a:moveTo>
                    <a:pt x="62333" y="124574"/>
                  </a:moveTo>
                  <a:cubicBezTo>
                    <a:pt x="44995" y="119309"/>
                    <a:pt x="27015" y="115542"/>
                    <a:pt x="10534" y="108350"/>
                  </a:cubicBezTo>
                  <a:cubicBezTo>
                    <a:pt x="-5177" y="101500"/>
                    <a:pt x="-2780" y="52569"/>
                    <a:pt x="14172" y="39513"/>
                  </a:cubicBezTo>
                  <a:cubicBezTo>
                    <a:pt x="22820" y="32835"/>
                    <a:pt x="33907" y="27355"/>
                    <a:pt x="44610" y="25514"/>
                  </a:cubicBezTo>
                  <a:cubicBezTo>
                    <a:pt x="97521" y="16481"/>
                    <a:pt x="150690" y="8819"/>
                    <a:pt x="208183" y="0"/>
                  </a:cubicBezTo>
                  <a:cubicBezTo>
                    <a:pt x="195811" y="5522"/>
                    <a:pt x="187078" y="11473"/>
                    <a:pt x="177531" y="13314"/>
                  </a:cubicBezTo>
                  <a:cubicBezTo>
                    <a:pt x="143456" y="19906"/>
                    <a:pt x="109037" y="24786"/>
                    <a:pt x="74876" y="30951"/>
                  </a:cubicBezTo>
                  <a:cubicBezTo>
                    <a:pt x="59678" y="33691"/>
                    <a:pt x="43796" y="35917"/>
                    <a:pt x="29926" y="42124"/>
                  </a:cubicBezTo>
                  <a:cubicBezTo>
                    <a:pt x="13145" y="49658"/>
                    <a:pt x="10448" y="65883"/>
                    <a:pt x="10790" y="83692"/>
                  </a:cubicBezTo>
                  <a:cubicBezTo>
                    <a:pt x="11133" y="100516"/>
                    <a:pt x="22905" y="102314"/>
                    <a:pt x="33907" y="106723"/>
                  </a:cubicBezTo>
                  <a:cubicBezTo>
                    <a:pt x="44096" y="110833"/>
                    <a:pt x="54113" y="115327"/>
                    <a:pt x="64216" y="119651"/>
                  </a:cubicBezTo>
                  <a:cubicBezTo>
                    <a:pt x="63574" y="121278"/>
                    <a:pt x="62975" y="122947"/>
                    <a:pt x="62333" y="124574"/>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6" name="Freeform: Shape 365">
              <a:extLst>
                <a:ext uri="{FF2B5EF4-FFF2-40B4-BE49-F238E27FC236}">
                  <a16:creationId xmlns:a16="http://schemas.microsoft.com/office/drawing/2014/main" id="{9B8AC32F-F15A-091A-6411-8FC8FEB053A8}"/>
                </a:ext>
              </a:extLst>
            </p:cNvPr>
            <p:cNvSpPr/>
            <p:nvPr/>
          </p:nvSpPr>
          <p:spPr>
            <a:xfrm>
              <a:off x="-4790069" y="1729739"/>
              <a:ext cx="104582" cy="298935"/>
            </a:xfrm>
            <a:custGeom>
              <a:avLst/>
              <a:gdLst>
                <a:gd name="connsiteX0" fmla="*/ 104582 w 104582"/>
                <a:gd name="connsiteY0" fmla="*/ 2098 h 298935"/>
                <a:gd name="connsiteX1" fmla="*/ 7962 w 104582"/>
                <a:gd name="connsiteY1" fmla="*/ 298935 h 298935"/>
                <a:gd name="connsiteX2" fmla="*/ 0 w 104582"/>
                <a:gd name="connsiteY2" fmla="*/ 296324 h 298935"/>
                <a:gd name="connsiteX3" fmla="*/ 98247 w 104582"/>
                <a:gd name="connsiteY3" fmla="*/ 0 h 298935"/>
                <a:gd name="connsiteX4" fmla="*/ 104582 w 104582"/>
                <a:gd name="connsiteY4" fmla="*/ 2098 h 298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82" h="298935">
                  <a:moveTo>
                    <a:pt x="104582" y="2098"/>
                  </a:moveTo>
                  <a:cubicBezTo>
                    <a:pt x="72390" y="101029"/>
                    <a:pt x="40198" y="200004"/>
                    <a:pt x="7962" y="298935"/>
                  </a:cubicBezTo>
                  <a:cubicBezTo>
                    <a:pt x="5308" y="298079"/>
                    <a:pt x="2654" y="297180"/>
                    <a:pt x="0" y="296324"/>
                  </a:cubicBezTo>
                  <a:cubicBezTo>
                    <a:pt x="32749" y="197563"/>
                    <a:pt x="65498" y="98760"/>
                    <a:pt x="98247" y="0"/>
                  </a:cubicBezTo>
                  <a:cubicBezTo>
                    <a:pt x="100344" y="685"/>
                    <a:pt x="102485" y="1370"/>
                    <a:pt x="104582" y="2098"/>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7" name="Freeform: Shape 366">
              <a:extLst>
                <a:ext uri="{FF2B5EF4-FFF2-40B4-BE49-F238E27FC236}">
                  <a16:creationId xmlns:a16="http://schemas.microsoft.com/office/drawing/2014/main" id="{9B03C3BC-6167-BC06-11CE-B131F1A10A48}"/>
                </a:ext>
              </a:extLst>
            </p:cNvPr>
            <p:cNvSpPr/>
            <p:nvPr/>
          </p:nvSpPr>
          <p:spPr>
            <a:xfrm>
              <a:off x="-4876308" y="1864885"/>
              <a:ext cx="49679" cy="88787"/>
            </a:xfrm>
            <a:custGeom>
              <a:avLst/>
              <a:gdLst>
                <a:gd name="connsiteX0" fmla="*/ 46084 w 49679"/>
                <a:gd name="connsiteY0" fmla="*/ 8221 h 88787"/>
                <a:gd name="connsiteX1" fmla="*/ 42873 w 49679"/>
                <a:gd name="connsiteY1" fmla="*/ 34463 h 88787"/>
                <a:gd name="connsiteX2" fmla="*/ 23566 w 49679"/>
                <a:gd name="connsiteY2" fmla="*/ 22691 h 88787"/>
                <a:gd name="connsiteX3" fmla="*/ 21340 w 49679"/>
                <a:gd name="connsiteY3" fmla="*/ 43453 h 88787"/>
                <a:gd name="connsiteX4" fmla="*/ 49680 w 49679"/>
                <a:gd name="connsiteY4" fmla="*/ 76416 h 88787"/>
                <a:gd name="connsiteX5" fmla="*/ 26948 w 49679"/>
                <a:gd name="connsiteY5" fmla="*/ 69952 h 88787"/>
                <a:gd name="connsiteX6" fmla="*/ 41332 w 49679"/>
                <a:gd name="connsiteY6" fmla="*/ 88788 h 88787"/>
                <a:gd name="connsiteX7" fmla="*/ 707 w 49679"/>
                <a:gd name="connsiteY7" fmla="*/ 29497 h 88787"/>
                <a:gd name="connsiteX8" fmla="*/ 18001 w 49679"/>
                <a:gd name="connsiteY8" fmla="*/ 816 h 88787"/>
                <a:gd name="connsiteX9" fmla="*/ 46769 w 49679"/>
                <a:gd name="connsiteY9" fmla="*/ 8992 h 88787"/>
                <a:gd name="connsiteX10" fmla="*/ 46084 w 49679"/>
                <a:gd name="connsiteY10" fmla="*/ 8179 h 88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679" h="88787">
                  <a:moveTo>
                    <a:pt x="46084" y="8221"/>
                  </a:moveTo>
                  <a:cubicBezTo>
                    <a:pt x="45014" y="16997"/>
                    <a:pt x="43944" y="25773"/>
                    <a:pt x="42873" y="34463"/>
                  </a:cubicBezTo>
                  <a:cubicBezTo>
                    <a:pt x="33798" y="28941"/>
                    <a:pt x="28661" y="25816"/>
                    <a:pt x="23566" y="22691"/>
                  </a:cubicBezTo>
                  <a:cubicBezTo>
                    <a:pt x="22625" y="29754"/>
                    <a:pt x="18386" y="38873"/>
                    <a:pt x="21340" y="43453"/>
                  </a:cubicBezTo>
                  <a:cubicBezTo>
                    <a:pt x="28789" y="55183"/>
                    <a:pt x="39406" y="64901"/>
                    <a:pt x="49680" y="76416"/>
                  </a:cubicBezTo>
                  <a:cubicBezTo>
                    <a:pt x="43130" y="74533"/>
                    <a:pt x="36966" y="72777"/>
                    <a:pt x="26948" y="69952"/>
                  </a:cubicBezTo>
                  <a:cubicBezTo>
                    <a:pt x="32856" y="77700"/>
                    <a:pt x="37008" y="83094"/>
                    <a:pt x="41332" y="88788"/>
                  </a:cubicBezTo>
                  <a:cubicBezTo>
                    <a:pt x="13207" y="77187"/>
                    <a:pt x="-3746" y="54327"/>
                    <a:pt x="707" y="29497"/>
                  </a:cubicBezTo>
                  <a:cubicBezTo>
                    <a:pt x="2590" y="18881"/>
                    <a:pt x="9397" y="5739"/>
                    <a:pt x="18001" y="816"/>
                  </a:cubicBezTo>
                  <a:cubicBezTo>
                    <a:pt x="24080" y="-2652"/>
                    <a:pt x="36966" y="5867"/>
                    <a:pt x="46769" y="8992"/>
                  </a:cubicBezTo>
                  <a:cubicBezTo>
                    <a:pt x="46769" y="8992"/>
                    <a:pt x="46084" y="8179"/>
                    <a:pt x="46084" y="817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8" name="Freeform: Shape 367">
              <a:extLst>
                <a:ext uri="{FF2B5EF4-FFF2-40B4-BE49-F238E27FC236}">
                  <a16:creationId xmlns:a16="http://schemas.microsoft.com/office/drawing/2014/main" id="{573CE76D-A9FA-6995-ACB3-9A5D8BEC57A1}"/>
                </a:ext>
              </a:extLst>
            </p:cNvPr>
            <p:cNvSpPr/>
            <p:nvPr/>
          </p:nvSpPr>
          <p:spPr>
            <a:xfrm>
              <a:off x="-4885062" y="1975506"/>
              <a:ext cx="90716" cy="104496"/>
            </a:xfrm>
            <a:custGeom>
              <a:avLst/>
              <a:gdLst>
                <a:gd name="connsiteX0" fmla="*/ 12072 w 90716"/>
                <a:gd name="connsiteY0" fmla="*/ 28982 h 104496"/>
                <a:gd name="connsiteX1" fmla="*/ 35788 w 90716"/>
                <a:gd name="connsiteY1" fmla="*/ 40198 h 104496"/>
                <a:gd name="connsiteX2" fmla="*/ 38314 w 90716"/>
                <a:gd name="connsiteY2" fmla="*/ 37030 h 104496"/>
                <a:gd name="connsiteX3" fmla="*/ 0 w 90716"/>
                <a:gd name="connsiteY3" fmla="*/ 5223 h 104496"/>
                <a:gd name="connsiteX4" fmla="*/ 3810 w 90716"/>
                <a:gd name="connsiteY4" fmla="*/ 0 h 104496"/>
                <a:gd name="connsiteX5" fmla="*/ 82193 w 90716"/>
                <a:gd name="connsiteY5" fmla="*/ 57921 h 104496"/>
                <a:gd name="connsiteX6" fmla="*/ 89856 w 90716"/>
                <a:gd name="connsiteY6" fmla="*/ 88015 h 104496"/>
                <a:gd name="connsiteX7" fmla="*/ 64984 w 90716"/>
                <a:gd name="connsiteY7" fmla="*/ 104497 h 104496"/>
                <a:gd name="connsiteX8" fmla="*/ 57064 w 90716"/>
                <a:gd name="connsiteY8" fmla="*/ 61945 h 104496"/>
                <a:gd name="connsiteX9" fmla="*/ 10146 w 90716"/>
                <a:gd name="connsiteY9" fmla="*/ 32064 h 104496"/>
                <a:gd name="connsiteX10" fmla="*/ 12072 w 90716"/>
                <a:gd name="connsiteY10" fmla="*/ 28939 h 10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716" h="104496">
                  <a:moveTo>
                    <a:pt x="12072" y="28982"/>
                  </a:moveTo>
                  <a:cubicBezTo>
                    <a:pt x="19992" y="32706"/>
                    <a:pt x="27912" y="36430"/>
                    <a:pt x="35788" y="40198"/>
                  </a:cubicBezTo>
                  <a:cubicBezTo>
                    <a:pt x="36644" y="39127"/>
                    <a:pt x="37501" y="38100"/>
                    <a:pt x="38314" y="37030"/>
                  </a:cubicBezTo>
                  <a:cubicBezTo>
                    <a:pt x="25557" y="26413"/>
                    <a:pt x="12800" y="15839"/>
                    <a:pt x="0" y="5223"/>
                  </a:cubicBezTo>
                  <a:cubicBezTo>
                    <a:pt x="1284" y="3468"/>
                    <a:pt x="2526" y="1755"/>
                    <a:pt x="3810" y="0"/>
                  </a:cubicBezTo>
                  <a:cubicBezTo>
                    <a:pt x="30137" y="19093"/>
                    <a:pt x="57364" y="37073"/>
                    <a:pt x="82193" y="57921"/>
                  </a:cubicBezTo>
                  <a:cubicBezTo>
                    <a:pt x="88914" y="63614"/>
                    <a:pt x="92467" y="79197"/>
                    <a:pt x="89856" y="88015"/>
                  </a:cubicBezTo>
                  <a:cubicBezTo>
                    <a:pt x="87544" y="95849"/>
                    <a:pt x="74702" y="100601"/>
                    <a:pt x="64984" y="104497"/>
                  </a:cubicBezTo>
                  <a:cubicBezTo>
                    <a:pt x="77955" y="84162"/>
                    <a:pt x="76970" y="75686"/>
                    <a:pt x="57064" y="61945"/>
                  </a:cubicBezTo>
                  <a:cubicBezTo>
                    <a:pt x="41782" y="51414"/>
                    <a:pt x="25814" y="41996"/>
                    <a:pt x="10146" y="32064"/>
                  </a:cubicBezTo>
                  <a:cubicBezTo>
                    <a:pt x="10788" y="31037"/>
                    <a:pt x="11430" y="29966"/>
                    <a:pt x="12072" y="2893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69" name="Freeform: Shape 368">
              <a:extLst>
                <a:ext uri="{FF2B5EF4-FFF2-40B4-BE49-F238E27FC236}">
                  <a16:creationId xmlns:a16="http://schemas.microsoft.com/office/drawing/2014/main" id="{D46939B4-2904-3885-B174-A1936B40FCAC}"/>
                </a:ext>
              </a:extLst>
            </p:cNvPr>
            <p:cNvSpPr/>
            <p:nvPr/>
          </p:nvSpPr>
          <p:spPr>
            <a:xfrm>
              <a:off x="-4950988" y="1741441"/>
              <a:ext cx="45805" cy="45276"/>
            </a:xfrm>
            <a:custGeom>
              <a:avLst/>
              <a:gdLst>
                <a:gd name="connsiteX0" fmla="*/ 33306 w 45805"/>
                <a:gd name="connsiteY0" fmla="*/ 45277 h 45276"/>
                <a:gd name="connsiteX1" fmla="*/ 0 w 45805"/>
                <a:gd name="connsiteY1" fmla="*/ 7648 h 45276"/>
                <a:gd name="connsiteX2" fmla="*/ 45806 w 45805"/>
                <a:gd name="connsiteY2" fmla="*/ 22374 h 45276"/>
                <a:gd name="connsiteX3" fmla="*/ 18750 w 45805"/>
                <a:gd name="connsiteY3" fmla="*/ 10645 h 45276"/>
                <a:gd name="connsiteX4" fmla="*/ 36345 w 45805"/>
                <a:gd name="connsiteY4" fmla="*/ 43094 h 45276"/>
                <a:gd name="connsiteX5" fmla="*/ 33348 w 45805"/>
                <a:gd name="connsiteY5" fmla="*/ 45277 h 4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05" h="45276">
                  <a:moveTo>
                    <a:pt x="33306" y="45277"/>
                  </a:moveTo>
                  <a:cubicBezTo>
                    <a:pt x="22218" y="32777"/>
                    <a:pt x="11130" y="20234"/>
                    <a:pt x="0" y="7648"/>
                  </a:cubicBezTo>
                  <a:cubicBezTo>
                    <a:pt x="20506" y="-5923"/>
                    <a:pt x="35061" y="-1685"/>
                    <a:pt x="45806" y="22374"/>
                  </a:cubicBezTo>
                  <a:cubicBezTo>
                    <a:pt x="37244" y="18650"/>
                    <a:pt x="30480" y="15739"/>
                    <a:pt x="18750" y="10645"/>
                  </a:cubicBezTo>
                  <a:cubicBezTo>
                    <a:pt x="26285" y="24557"/>
                    <a:pt x="31293" y="33804"/>
                    <a:pt x="36345" y="43094"/>
                  </a:cubicBezTo>
                  <a:cubicBezTo>
                    <a:pt x="35360" y="43821"/>
                    <a:pt x="34333" y="44549"/>
                    <a:pt x="33348" y="4527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0" name="Freeform: Shape 369">
              <a:extLst>
                <a:ext uri="{FF2B5EF4-FFF2-40B4-BE49-F238E27FC236}">
                  <a16:creationId xmlns:a16="http://schemas.microsoft.com/office/drawing/2014/main" id="{C96E1438-EC56-8B9C-5270-FDEADE1DDCC0}"/>
                </a:ext>
              </a:extLst>
            </p:cNvPr>
            <p:cNvSpPr/>
            <p:nvPr/>
          </p:nvSpPr>
          <p:spPr>
            <a:xfrm>
              <a:off x="-4825001" y="2066047"/>
              <a:ext cx="45762" cy="35246"/>
            </a:xfrm>
            <a:custGeom>
              <a:avLst/>
              <a:gdLst>
                <a:gd name="connsiteX0" fmla="*/ 45763 w 45762"/>
                <a:gd name="connsiteY0" fmla="*/ 0 h 35246"/>
                <a:gd name="connsiteX1" fmla="*/ 34804 w 45762"/>
                <a:gd name="connsiteY1" fmla="*/ 28853 h 35246"/>
                <a:gd name="connsiteX2" fmla="*/ 0 w 45762"/>
                <a:gd name="connsiteY2" fmla="*/ 26927 h 35246"/>
                <a:gd name="connsiteX3" fmla="*/ 45763 w 45762"/>
                <a:gd name="connsiteY3" fmla="*/ 0 h 35246"/>
              </a:gdLst>
              <a:ahLst/>
              <a:cxnLst>
                <a:cxn ang="0">
                  <a:pos x="connsiteX0" y="connsiteY0"/>
                </a:cxn>
                <a:cxn ang="0">
                  <a:pos x="connsiteX1" y="connsiteY1"/>
                </a:cxn>
                <a:cxn ang="0">
                  <a:pos x="connsiteX2" y="connsiteY2"/>
                </a:cxn>
                <a:cxn ang="0">
                  <a:pos x="connsiteX3" y="connsiteY3"/>
                </a:cxn>
              </a:cxnLst>
              <a:rect l="l" t="t" r="r" b="b"/>
              <a:pathLst>
                <a:path w="45762" h="35246">
                  <a:moveTo>
                    <a:pt x="45763" y="0"/>
                  </a:moveTo>
                  <a:cubicBezTo>
                    <a:pt x="42038" y="10617"/>
                    <a:pt x="41311" y="22903"/>
                    <a:pt x="34804" y="28853"/>
                  </a:cubicBezTo>
                  <a:cubicBezTo>
                    <a:pt x="23716" y="39042"/>
                    <a:pt x="10103" y="36045"/>
                    <a:pt x="0" y="26927"/>
                  </a:cubicBezTo>
                  <a:cubicBezTo>
                    <a:pt x="13913" y="18750"/>
                    <a:pt x="27740" y="10617"/>
                    <a:pt x="45763"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1" name="Freeform: Shape 370">
              <a:extLst>
                <a:ext uri="{FF2B5EF4-FFF2-40B4-BE49-F238E27FC236}">
                  <a16:creationId xmlns:a16="http://schemas.microsoft.com/office/drawing/2014/main" id="{942C5138-1DCE-9CDB-271D-113AEFC078B6}"/>
                </a:ext>
              </a:extLst>
            </p:cNvPr>
            <p:cNvSpPr/>
            <p:nvPr/>
          </p:nvSpPr>
          <p:spPr>
            <a:xfrm>
              <a:off x="-4920850" y="1909751"/>
              <a:ext cx="71790" cy="78597"/>
            </a:xfrm>
            <a:custGeom>
              <a:avLst/>
              <a:gdLst>
                <a:gd name="connsiteX0" fmla="*/ 0 w 71790"/>
                <a:gd name="connsiteY0" fmla="*/ 0 h 78597"/>
                <a:gd name="connsiteX1" fmla="*/ 71791 w 71790"/>
                <a:gd name="connsiteY1" fmla="*/ 78597 h 78597"/>
                <a:gd name="connsiteX2" fmla="*/ 0 w 71790"/>
                <a:gd name="connsiteY2" fmla="*/ 0 h 78597"/>
              </a:gdLst>
              <a:ahLst/>
              <a:cxnLst>
                <a:cxn ang="0">
                  <a:pos x="connsiteX0" y="connsiteY0"/>
                </a:cxn>
                <a:cxn ang="0">
                  <a:pos x="connsiteX1" y="connsiteY1"/>
                </a:cxn>
                <a:cxn ang="0">
                  <a:pos x="connsiteX2" y="connsiteY2"/>
                </a:cxn>
              </a:cxnLst>
              <a:rect l="l" t="t" r="r" b="b"/>
              <a:pathLst>
                <a:path w="71790" h="78597">
                  <a:moveTo>
                    <a:pt x="0" y="0"/>
                  </a:moveTo>
                  <a:cubicBezTo>
                    <a:pt x="25429" y="27826"/>
                    <a:pt x="48631" y="53212"/>
                    <a:pt x="71791" y="78597"/>
                  </a:cubicBezTo>
                  <a:cubicBezTo>
                    <a:pt x="41824" y="59376"/>
                    <a:pt x="15711" y="36645"/>
                    <a:pt x="0"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2" name="Freeform: Shape 371">
              <a:extLst>
                <a:ext uri="{FF2B5EF4-FFF2-40B4-BE49-F238E27FC236}">
                  <a16:creationId xmlns:a16="http://schemas.microsoft.com/office/drawing/2014/main" id="{DD912898-D616-B72E-6433-24C914030CDA}"/>
                </a:ext>
              </a:extLst>
            </p:cNvPr>
            <p:cNvSpPr/>
            <p:nvPr/>
          </p:nvSpPr>
          <p:spPr>
            <a:xfrm>
              <a:off x="-4879754" y="1931712"/>
              <a:ext cx="64684" cy="59204"/>
            </a:xfrm>
            <a:custGeom>
              <a:avLst/>
              <a:gdLst>
                <a:gd name="connsiteX0" fmla="*/ 61003 w 64684"/>
                <a:gd name="connsiteY0" fmla="*/ 59205 h 59204"/>
                <a:gd name="connsiteX1" fmla="*/ 0 w 64684"/>
                <a:gd name="connsiteY1" fmla="*/ 0 h 59204"/>
                <a:gd name="connsiteX2" fmla="*/ 64684 w 64684"/>
                <a:gd name="connsiteY2" fmla="*/ 54539 h 59204"/>
                <a:gd name="connsiteX3" fmla="*/ 61003 w 64684"/>
                <a:gd name="connsiteY3" fmla="*/ 59205 h 59204"/>
              </a:gdLst>
              <a:ahLst/>
              <a:cxnLst>
                <a:cxn ang="0">
                  <a:pos x="connsiteX0" y="connsiteY0"/>
                </a:cxn>
                <a:cxn ang="0">
                  <a:pos x="connsiteX1" y="connsiteY1"/>
                </a:cxn>
                <a:cxn ang="0">
                  <a:pos x="connsiteX2" y="connsiteY2"/>
                </a:cxn>
                <a:cxn ang="0">
                  <a:pos x="connsiteX3" y="connsiteY3"/>
                </a:cxn>
              </a:cxnLst>
              <a:rect l="l" t="t" r="r" b="b"/>
              <a:pathLst>
                <a:path w="64684" h="59204">
                  <a:moveTo>
                    <a:pt x="61003" y="59205"/>
                  </a:moveTo>
                  <a:cubicBezTo>
                    <a:pt x="40455" y="40369"/>
                    <a:pt x="9546" y="32364"/>
                    <a:pt x="0" y="0"/>
                  </a:cubicBezTo>
                  <a:cubicBezTo>
                    <a:pt x="22304" y="18836"/>
                    <a:pt x="43494" y="36687"/>
                    <a:pt x="64684" y="54539"/>
                  </a:cubicBezTo>
                  <a:cubicBezTo>
                    <a:pt x="63443" y="56080"/>
                    <a:pt x="62244" y="57664"/>
                    <a:pt x="61003" y="59205"/>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3" name="Freeform: Shape 372">
              <a:extLst>
                <a:ext uri="{FF2B5EF4-FFF2-40B4-BE49-F238E27FC236}">
                  <a16:creationId xmlns:a16="http://schemas.microsoft.com/office/drawing/2014/main" id="{DDAF01F0-2B4A-AF09-FB40-E7A1C78181D4}"/>
                </a:ext>
              </a:extLst>
            </p:cNvPr>
            <p:cNvSpPr/>
            <p:nvPr/>
          </p:nvSpPr>
          <p:spPr>
            <a:xfrm>
              <a:off x="-4939430" y="1800588"/>
              <a:ext cx="31379" cy="47218"/>
            </a:xfrm>
            <a:custGeom>
              <a:avLst/>
              <a:gdLst>
                <a:gd name="connsiteX0" fmla="*/ 31379 w 31379"/>
                <a:gd name="connsiteY0" fmla="*/ 2569 h 47218"/>
                <a:gd name="connsiteX1" fmla="*/ 31379 w 31379"/>
                <a:gd name="connsiteY1" fmla="*/ 39256 h 47218"/>
                <a:gd name="connsiteX2" fmla="*/ 29667 w 31379"/>
                <a:gd name="connsiteY2" fmla="*/ 39641 h 47218"/>
                <a:gd name="connsiteX3" fmla="*/ 26071 w 31379"/>
                <a:gd name="connsiteY3" fmla="*/ 19521 h 47218"/>
                <a:gd name="connsiteX4" fmla="*/ 4966 w 31379"/>
                <a:gd name="connsiteY4" fmla="*/ 47218 h 47218"/>
                <a:gd name="connsiteX5" fmla="*/ 0 w 31379"/>
                <a:gd name="connsiteY5" fmla="*/ 44693 h 47218"/>
                <a:gd name="connsiteX6" fmla="*/ 23117 w 31379"/>
                <a:gd name="connsiteY6" fmla="*/ 0 h 47218"/>
                <a:gd name="connsiteX7" fmla="*/ 31379 w 31379"/>
                <a:gd name="connsiteY7" fmla="*/ 2611 h 4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9" h="47218">
                  <a:moveTo>
                    <a:pt x="31379" y="2569"/>
                  </a:moveTo>
                  <a:lnTo>
                    <a:pt x="31379" y="39256"/>
                  </a:lnTo>
                  <a:cubicBezTo>
                    <a:pt x="30823" y="39384"/>
                    <a:pt x="30223" y="39513"/>
                    <a:pt x="29667" y="39641"/>
                  </a:cubicBezTo>
                  <a:cubicBezTo>
                    <a:pt x="28725" y="34461"/>
                    <a:pt x="27826" y="29239"/>
                    <a:pt x="26071" y="19521"/>
                  </a:cubicBezTo>
                  <a:cubicBezTo>
                    <a:pt x="17766" y="30437"/>
                    <a:pt x="11344" y="38828"/>
                    <a:pt x="4966" y="47218"/>
                  </a:cubicBezTo>
                  <a:cubicBezTo>
                    <a:pt x="3296" y="46362"/>
                    <a:pt x="1627" y="45506"/>
                    <a:pt x="0" y="44693"/>
                  </a:cubicBezTo>
                  <a:cubicBezTo>
                    <a:pt x="7706" y="29795"/>
                    <a:pt x="15411" y="14898"/>
                    <a:pt x="23117" y="0"/>
                  </a:cubicBezTo>
                  <a:cubicBezTo>
                    <a:pt x="25857" y="856"/>
                    <a:pt x="28639" y="1712"/>
                    <a:pt x="31379" y="261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4" name="Freeform: Shape 373">
              <a:extLst>
                <a:ext uri="{FF2B5EF4-FFF2-40B4-BE49-F238E27FC236}">
                  <a16:creationId xmlns:a16="http://schemas.microsoft.com/office/drawing/2014/main" id="{AC141C99-038C-D88C-4380-A66DF6B86CB8}"/>
                </a:ext>
              </a:extLst>
            </p:cNvPr>
            <p:cNvSpPr/>
            <p:nvPr/>
          </p:nvSpPr>
          <p:spPr>
            <a:xfrm>
              <a:off x="-4866312" y="1765827"/>
              <a:ext cx="78211" cy="20976"/>
            </a:xfrm>
            <a:custGeom>
              <a:avLst/>
              <a:gdLst>
                <a:gd name="connsiteX0" fmla="*/ 77056 w 78211"/>
                <a:gd name="connsiteY0" fmla="*/ 20977 h 20976"/>
                <a:gd name="connsiteX1" fmla="*/ 0 w 78211"/>
                <a:gd name="connsiteY1" fmla="*/ 7620 h 20976"/>
                <a:gd name="connsiteX2" fmla="*/ 1413 w 78211"/>
                <a:gd name="connsiteY2" fmla="*/ 0 h 20976"/>
                <a:gd name="connsiteX3" fmla="*/ 78212 w 78211"/>
                <a:gd name="connsiteY3" fmla="*/ 14684 h 20976"/>
                <a:gd name="connsiteX4" fmla="*/ 77056 w 78211"/>
                <a:gd name="connsiteY4" fmla="*/ 20977 h 20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1" h="20976">
                  <a:moveTo>
                    <a:pt x="77056" y="20977"/>
                  </a:moveTo>
                  <a:cubicBezTo>
                    <a:pt x="51371" y="16524"/>
                    <a:pt x="25685" y="12072"/>
                    <a:pt x="0" y="7620"/>
                  </a:cubicBezTo>
                  <a:cubicBezTo>
                    <a:pt x="471" y="5094"/>
                    <a:pt x="942" y="2569"/>
                    <a:pt x="1413" y="0"/>
                  </a:cubicBezTo>
                  <a:cubicBezTo>
                    <a:pt x="27012" y="4880"/>
                    <a:pt x="52612" y="9760"/>
                    <a:pt x="78212" y="14684"/>
                  </a:cubicBezTo>
                  <a:cubicBezTo>
                    <a:pt x="77827" y="16781"/>
                    <a:pt x="77441" y="18879"/>
                    <a:pt x="77056" y="20977"/>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5" name="Freeform: Shape 374">
              <a:extLst>
                <a:ext uri="{FF2B5EF4-FFF2-40B4-BE49-F238E27FC236}">
                  <a16:creationId xmlns:a16="http://schemas.microsoft.com/office/drawing/2014/main" id="{07348C46-CE83-0F97-73D1-F431297DC58E}"/>
                </a:ext>
              </a:extLst>
            </p:cNvPr>
            <p:cNvSpPr/>
            <p:nvPr/>
          </p:nvSpPr>
          <p:spPr>
            <a:xfrm>
              <a:off x="-4899112" y="1814073"/>
              <a:ext cx="15034" cy="66867"/>
            </a:xfrm>
            <a:custGeom>
              <a:avLst/>
              <a:gdLst>
                <a:gd name="connsiteX0" fmla="*/ 9427 w 15034"/>
                <a:gd name="connsiteY0" fmla="*/ 0 h 66867"/>
                <a:gd name="connsiteX1" fmla="*/ 15035 w 15034"/>
                <a:gd name="connsiteY1" fmla="*/ 66868 h 66867"/>
                <a:gd name="connsiteX2" fmla="*/ 9427 w 15034"/>
                <a:gd name="connsiteY2" fmla="*/ 0 h 66867"/>
              </a:gdLst>
              <a:ahLst/>
              <a:cxnLst>
                <a:cxn ang="0">
                  <a:pos x="connsiteX0" y="connsiteY0"/>
                </a:cxn>
                <a:cxn ang="0">
                  <a:pos x="connsiteX1" y="connsiteY1"/>
                </a:cxn>
                <a:cxn ang="0">
                  <a:pos x="connsiteX2" y="connsiteY2"/>
                </a:cxn>
              </a:cxnLst>
              <a:rect l="l" t="t" r="r" b="b"/>
              <a:pathLst>
                <a:path w="15034" h="66867">
                  <a:moveTo>
                    <a:pt x="9427" y="0"/>
                  </a:moveTo>
                  <a:cubicBezTo>
                    <a:pt x="11396" y="23417"/>
                    <a:pt x="13066" y="43451"/>
                    <a:pt x="15035" y="66868"/>
                  </a:cubicBezTo>
                  <a:cubicBezTo>
                    <a:pt x="-2774" y="45592"/>
                    <a:pt x="-4914" y="21618"/>
                    <a:pt x="9427"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6" name="Freeform: Shape 375">
              <a:extLst>
                <a:ext uri="{FF2B5EF4-FFF2-40B4-BE49-F238E27FC236}">
                  <a16:creationId xmlns:a16="http://schemas.microsoft.com/office/drawing/2014/main" id="{BD451127-EBC2-6093-18DF-1E987A88BFCF}"/>
                </a:ext>
              </a:extLst>
            </p:cNvPr>
            <p:cNvSpPr/>
            <p:nvPr/>
          </p:nvSpPr>
          <p:spPr>
            <a:xfrm>
              <a:off x="-4850044" y="1752257"/>
              <a:ext cx="80309" cy="19991"/>
            </a:xfrm>
            <a:custGeom>
              <a:avLst/>
              <a:gdLst>
                <a:gd name="connsiteX0" fmla="*/ 1712 w 80309"/>
                <a:gd name="connsiteY0" fmla="*/ 0 h 19991"/>
                <a:gd name="connsiteX1" fmla="*/ 80310 w 80309"/>
                <a:gd name="connsiteY1" fmla="*/ 13827 h 19991"/>
                <a:gd name="connsiteX2" fmla="*/ 79239 w 80309"/>
                <a:gd name="connsiteY2" fmla="*/ 19992 h 19991"/>
                <a:gd name="connsiteX3" fmla="*/ 0 w 80309"/>
                <a:gd name="connsiteY3" fmla="*/ 6421 h 19991"/>
                <a:gd name="connsiteX4" fmla="*/ 1670 w 80309"/>
                <a:gd name="connsiteY4" fmla="*/ 0 h 1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09" h="19991">
                  <a:moveTo>
                    <a:pt x="1712" y="0"/>
                  </a:moveTo>
                  <a:cubicBezTo>
                    <a:pt x="27912" y="4623"/>
                    <a:pt x="54111" y="9247"/>
                    <a:pt x="80310" y="13827"/>
                  </a:cubicBezTo>
                  <a:cubicBezTo>
                    <a:pt x="79967" y="15882"/>
                    <a:pt x="79625" y="17937"/>
                    <a:pt x="79239" y="19992"/>
                  </a:cubicBezTo>
                  <a:cubicBezTo>
                    <a:pt x="52826" y="15454"/>
                    <a:pt x="26413" y="10916"/>
                    <a:pt x="0" y="6421"/>
                  </a:cubicBezTo>
                  <a:lnTo>
                    <a:pt x="1670" y="0"/>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7" name="Freeform: Shape 376">
              <a:extLst>
                <a:ext uri="{FF2B5EF4-FFF2-40B4-BE49-F238E27FC236}">
                  <a16:creationId xmlns:a16="http://schemas.microsoft.com/office/drawing/2014/main" id="{45404BEA-F090-D775-82CE-7BE9AF0A951A}"/>
                </a:ext>
              </a:extLst>
            </p:cNvPr>
            <p:cNvSpPr/>
            <p:nvPr/>
          </p:nvSpPr>
          <p:spPr>
            <a:xfrm>
              <a:off x="-4958865" y="1754569"/>
              <a:ext cx="16224" cy="49401"/>
            </a:xfrm>
            <a:custGeom>
              <a:avLst/>
              <a:gdLst>
                <a:gd name="connsiteX0" fmla="*/ 4495 w 16224"/>
                <a:gd name="connsiteY0" fmla="*/ 43 h 49401"/>
                <a:gd name="connsiteX1" fmla="*/ 16225 w 16224"/>
                <a:gd name="connsiteY1" fmla="*/ 20463 h 49401"/>
                <a:gd name="connsiteX2" fmla="*/ 0 w 16224"/>
                <a:gd name="connsiteY2" fmla="*/ 49402 h 49401"/>
                <a:gd name="connsiteX3" fmla="*/ 0 w 16224"/>
                <a:gd name="connsiteY3" fmla="*/ 6293 h 49401"/>
                <a:gd name="connsiteX4" fmla="*/ 4495 w 16224"/>
                <a:gd name="connsiteY4" fmla="*/ 0 h 4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 h="49401">
                  <a:moveTo>
                    <a:pt x="4495" y="43"/>
                  </a:moveTo>
                  <a:cubicBezTo>
                    <a:pt x="8176" y="6507"/>
                    <a:pt x="11901" y="12928"/>
                    <a:pt x="16225" y="20463"/>
                  </a:cubicBezTo>
                  <a:cubicBezTo>
                    <a:pt x="12372" y="27355"/>
                    <a:pt x="7449" y="36131"/>
                    <a:pt x="0" y="49402"/>
                  </a:cubicBezTo>
                  <a:lnTo>
                    <a:pt x="0" y="6293"/>
                  </a:lnTo>
                  <a:cubicBezTo>
                    <a:pt x="1498" y="4195"/>
                    <a:pt x="2997" y="2098"/>
                    <a:pt x="4495" y="0"/>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8" name="Freeform: Shape 377">
              <a:extLst>
                <a:ext uri="{FF2B5EF4-FFF2-40B4-BE49-F238E27FC236}">
                  <a16:creationId xmlns:a16="http://schemas.microsoft.com/office/drawing/2014/main" id="{7F072FD6-83A7-C60A-771E-ADC62E2BA4B4}"/>
                </a:ext>
              </a:extLst>
            </p:cNvPr>
            <p:cNvSpPr/>
            <p:nvPr/>
          </p:nvSpPr>
          <p:spPr>
            <a:xfrm>
              <a:off x="-4823417" y="1741769"/>
              <a:ext cx="72689" cy="17337"/>
            </a:xfrm>
            <a:custGeom>
              <a:avLst/>
              <a:gdLst>
                <a:gd name="connsiteX0" fmla="*/ 71620 w 72689"/>
                <a:gd name="connsiteY0" fmla="*/ 17338 h 17337"/>
                <a:gd name="connsiteX1" fmla="*/ 0 w 72689"/>
                <a:gd name="connsiteY1" fmla="*/ 4581 h 17337"/>
                <a:gd name="connsiteX2" fmla="*/ 771 w 72689"/>
                <a:gd name="connsiteY2" fmla="*/ 0 h 17337"/>
                <a:gd name="connsiteX3" fmla="*/ 72690 w 72689"/>
                <a:gd name="connsiteY3" fmla="*/ 10959 h 17337"/>
                <a:gd name="connsiteX4" fmla="*/ 71620 w 72689"/>
                <a:gd name="connsiteY4" fmla="*/ 17338 h 17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89" h="17337">
                  <a:moveTo>
                    <a:pt x="71620" y="17338"/>
                  </a:moveTo>
                  <a:cubicBezTo>
                    <a:pt x="47732" y="13100"/>
                    <a:pt x="23845" y="8819"/>
                    <a:pt x="0" y="4581"/>
                  </a:cubicBezTo>
                  <a:cubicBezTo>
                    <a:pt x="257" y="3039"/>
                    <a:pt x="514" y="1541"/>
                    <a:pt x="771" y="0"/>
                  </a:cubicBezTo>
                  <a:lnTo>
                    <a:pt x="72690" y="10959"/>
                  </a:lnTo>
                  <a:lnTo>
                    <a:pt x="71620" y="17338"/>
                  </a:ln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79" name="Freeform: Shape 378">
              <a:extLst>
                <a:ext uri="{FF2B5EF4-FFF2-40B4-BE49-F238E27FC236}">
                  <a16:creationId xmlns:a16="http://schemas.microsoft.com/office/drawing/2014/main" id="{0BCFD40C-67C6-60C8-6F18-9811469866C4}"/>
                </a:ext>
              </a:extLst>
            </p:cNvPr>
            <p:cNvSpPr/>
            <p:nvPr/>
          </p:nvSpPr>
          <p:spPr>
            <a:xfrm>
              <a:off x="-4862545" y="1783422"/>
              <a:ext cx="62458" cy="17851"/>
            </a:xfrm>
            <a:custGeom>
              <a:avLst/>
              <a:gdLst>
                <a:gd name="connsiteX0" fmla="*/ 61474 w 62458"/>
                <a:gd name="connsiteY0" fmla="*/ 17851 h 17851"/>
                <a:gd name="connsiteX1" fmla="*/ 0 w 62458"/>
                <a:gd name="connsiteY1" fmla="*/ 6421 h 17851"/>
                <a:gd name="connsiteX2" fmla="*/ 1241 w 62458"/>
                <a:gd name="connsiteY2" fmla="*/ 0 h 17851"/>
                <a:gd name="connsiteX3" fmla="*/ 62458 w 62458"/>
                <a:gd name="connsiteY3" fmla="*/ 12885 h 17851"/>
                <a:gd name="connsiteX4" fmla="*/ 61474 w 62458"/>
                <a:gd name="connsiteY4" fmla="*/ 17851 h 17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58" h="17851">
                  <a:moveTo>
                    <a:pt x="61474" y="17851"/>
                  </a:moveTo>
                  <a:lnTo>
                    <a:pt x="0" y="6421"/>
                  </a:lnTo>
                  <a:cubicBezTo>
                    <a:pt x="428" y="4281"/>
                    <a:pt x="856" y="2140"/>
                    <a:pt x="1241" y="0"/>
                  </a:cubicBezTo>
                  <a:cubicBezTo>
                    <a:pt x="21661" y="4281"/>
                    <a:pt x="42038" y="8605"/>
                    <a:pt x="62458" y="12885"/>
                  </a:cubicBezTo>
                  <a:cubicBezTo>
                    <a:pt x="62116" y="14555"/>
                    <a:pt x="61816" y="16182"/>
                    <a:pt x="61474" y="17851"/>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80" name="Freeform: Shape 379">
              <a:extLst>
                <a:ext uri="{FF2B5EF4-FFF2-40B4-BE49-F238E27FC236}">
                  <a16:creationId xmlns:a16="http://schemas.microsoft.com/office/drawing/2014/main" id="{B6D5AC0E-C511-79F0-718D-3A1FCCF2F96A}"/>
                </a:ext>
              </a:extLst>
            </p:cNvPr>
            <p:cNvSpPr/>
            <p:nvPr/>
          </p:nvSpPr>
          <p:spPr>
            <a:xfrm>
              <a:off x="-3490217" y="555791"/>
              <a:ext cx="61644" cy="34758"/>
            </a:xfrm>
            <a:custGeom>
              <a:avLst/>
              <a:gdLst>
                <a:gd name="connsiteX0" fmla="*/ 61645 w 61644"/>
                <a:gd name="connsiteY0" fmla="*/ 34759 h 34758"/>
                <a:gd name="connsiteX1" fmla="*/ 0 w 61644"/>
                <a:gd name="connsiteY1" fmla="*/ 8774 h 34758"/>
                <a:gd name="connsiteX2" fmla="*/ 61645 w 61644"/>
                <a:gd name="connsiteY2" fmla="*/ 34759 h 34758"/>
              </a:gdLst>
              <a:ahLst/>
              <a:cxnLst>
                <a:cxn ang="0">
                  <a:pos x="connsiteX0" y="connsiteY0"/>
                </a:cxn>
                <a:cxn ang="0">
                  <a:pos x="connsiteX1" y="connsiteY1"/>
                </a:cxn>
                <a:cxn ang="0">
                  <a:pos x="connsiteX2" y="connsiteY2"/>
                </a:cxn>
              </a:cxnLst>
              <a:rect l="l" t="t" r="r" b="b"/>
              <a:pathLst>
                <a:path w="61644" h="34758">
                  <a:moveTo>
                    <a:pt x="61645" y="34759"/>
                  </a:moveTo>
                  <a:cubicBezTo>
                    <a:pt x="37800" y="24699"/>
                    <a:pt x="18536" y="16565"/>
                    <a:pt x="0" y="8774"/>
                  </a:cubicBezTo>
                  <a:cubicBezTo>
                    <a:pt x="14641" y="-8221"/>
                    <a:pt x="38228" y="-1030"/>
                    <a:pt x="61645" y="34759"/>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sp>
          <p:nvSpPr>
            <p:cNvPr id="381" name="Freeform: Shape 380">
              <a:extLst>
                <a:ext uri="{FF2B5EF4-FFF2-40B4-BE49-F238E27FC236}">
                  <a16:creationId xmlns:a16="http://schemas.microsoft.com/office/drawing/2014/main" id="{90FA3A17-C889-10DA-17D2-FDF2D3551B91}"/>
                </a:ext>
              </a:extLst>
            </p:cNvPr>
            <p:cNvSpPr/>
            <p:nvPr/>
          </p:nvSpPr>
          <p:spPr>
            <a:xfrm>
              <a:off x="-4902657" y="2177864"/>
              <a:ext cx="126079" cy="120123"/>
            </a:xfrm>
            <a:custGeom>
              <a:avLst/>
              <a:gdLst>
                <a:gd name="connsiteX0" fmla="*/ 76243 w 126079"/>
                <a:gd name="connsiteY0" fmla="*/ 120079 h 120123"/>
                <a:gd name="connsiteX1" fmla="*/ 0 w 126079"/>
                <a:gd name="connsiteY1" fmla="*/ 53340 h 120123"/>
                <a:gd name="connsiteX2" fmla="*/ 54110 w 126079"/>
                <a:gd name="connsiteY2" fmla="*/ 0 h 120123"/>
                <a:gd name="connsiteX3" fmla="*/ 126072 w 126079"/>
                <a:gd name="connsiteY3" fmla="*/ 78169 h 120123"/>
                <a:gd name="connsiteX4" fmla="*/ 76243 w 126079"/>
                <a:gd name="connsiteY4" fmla="*/ 120122 h 120123"/>
                <a:gd name="connsiteX5" fmla="*/ 50515 w 126079"/>
                <a:gd name="connsiteY5" fmla="*/ 44222 h 120123"/>
                <a:gd name="connsiteX6" fmla="*/ 47518 w 126079"/>
                <a:gd name="connsiteY6" fmla="*/ 52270 h 120123"/>
                <a:gd name="connsiteX7" fmla="*/ 57450 w 126079"/>
                <a:gd name="connsiteY7" fmla="*/ 74060 h 120123"/>
                <a:gd name="connsiteX8" fmla="*/ 76928 w 126079"/>
                <a:gd name="connsiteY8" fmla="*/ 71834 h 120123"/>
                <a:gd name="connsiteX9" fmla="*/ 75344 w 126079"/>
                <a:gd name="connsiteY9" fmla="*/ 54196 h 120123"/>
                <a:gd name="connsiteX10" fmla="*/ 50472 w 126079"/>
                <a:gd name="connsiteY10" fmla="*/ 44222 h 12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079" h="120123">
                  <a:moveTo>
                    <a:pt x="76243" y="120079"/>
                  </a:moveTo>
                  <a:cubicBezTo>
                    <a:pt x="32963" y="119865"/>
                    <a:pt x="0" y="91012"/>
                    <a:pt x="0" y="53340"/>
                  </a:cubicBezTo>
                  <a:cubicBezTo>
                    <a:pt x="0" y="22389"/>
                    <a:pt x="22774" y="-43"/>
                    <a:pt x="54110" y="0"/>
                  </a:cubicBezTo>
                  <a:cubicBezTo>
                    <a:pt x="92082" y="0"/>
                    <a:pt x="126672" y="37629"/>
                    <a:pt x="126072" y="78169"/>
                  </a:cubicBezTo>
                  <a:cubicBezTo>
                    <a:pt x="125644" y="106124"/>
                    <a:pt x="108820" y="120293"/>
                    <a:pt x="76243" y="120122"/>
                  </a:cubicBezTo>
                  <a:close/>
                  <a:moveTo>
                    <a:pt x="50515" y="44222"/>
                  </a:moveTo>
                  <a:cubicBezTo>
                    <a:pt x="49530" y="46919"/>
                    <a:pt x="48545" y="49616"/>
                    <a:pt x="47518" y="52270"/>
                  </a:cubicBezTo>
                  <a:cubicBezTo>
                    <a:pt x="57749" y="55866"/>
                    <a:pt x="75515" y="56337"/>
                    <a:pt x="57450" y="74060"/>
                  </a:cubicBezTo>
                  <a:cubicBezTo>
                    <a:pt x="64684" y="74788"/>
                    <a:pt x="73374" y="75686"/>
                    <a:pt x="76928" y="71834"/>
                  </a:cubicBezTo>
                  <a:cubicBezTo>
                    <a:pt x="79796" y="68708"/>
                    <a:pt x="78768" y="56851"/>
                    <a:pt x="75344" y="54196"/>
                  </a:cubicBezTo>
                  <a:cubicBezTo>
                    <a:pt x="68580" y="48931"/>
                    <a:pt x="58948" y="47347"/>
                    <a:pt x="50472" y="44222"/>
                  </a:cubicBezTo>
                  <a:close/>
                </a:path>
              </a:pathLst>
            </a:custGeom>
            <a:solidFill>
              <a:schemeClr val="bg1"/>
            </a:solidFill>
            <a:ln w="4278" cap="flat">
              <a:noFill/>
              <a:prstDash val="solid"/>
              <a:miter/>
            </a:ln>
          </p:spPr>
          <p:txBody>
            <a:bodyPr rtlCol="0" anchor="ctr"/>
            <a:lstStyle/>
            <a:p>
              <a:endParaRPr lang="en-IE">
                <a:latin typeface="Roboto" panose="02000000000000000000" pitchFamily="2" charset="0"/>
              </a:endParaRPr>
            </a:p>
          </p:txBody>
        </p:sp>
      </p:grpSp>
    </p:spTree>
    <p:extLst>
      <p:ext uri="{BB962C8B-B14F-4D97-AF65-F5344CB8AC3E}">
        <p14:creationId xmlns:p14="http://schemas.microsoft.com/office/powerpoint/2010/main" val="386393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path" presetSubtype="0" decel="100000" fill="hold" nodeType="withEffect">
                                  <p:stCondLst>
                                    <p:cond delay="0"/>
                                  </p:stCondLst>
                                  <p:childTnLst>
                                    <p:animMotion origin="layout" path="M 0.02409 0.00046 L 0 4.07407E-6 " pathEditMode="relative" rAng="0" ptsTypes="AA">
                                      <p:cBhvr>
                                        <p:cTn id="9" dur="750" fill="hold"/>
                                        <p:tgtEl>
                                          <p:spTgt spid="17"/>
                                        </p:tgtEl>
                                        <p:attrNameLst>
                                          <p:attrName>ppt_x</p:attrName>
                                          <p:attrName>ppt_y</p:attrName>
                                        </p:attrNameLst>
                                      </p:cBhvr>
                                      <p:rCtr x="-1211" y="-23"/>
                                    </p:animMotion>
                                  </p:childTnLst>
                                </p:cTn>
                              </p:par>
                              <p:par>
                                <p:cTn id="10" presetID="10"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par>
                                <p:cTn id="13" presetID="42" presetClass="path" presetSubtype="0" decel="100000" fill="hold" nodeType="withEffect">
                                  <p:stCondLst>
                                    <p:cond delay="0"/>
                                  </p:stCondLst>
                                  <p:childTnLst>
                                    <p:animMotion origin="layout" path="M 0.00026 -0.01782 L 0 -7.40741E-7 " pathEditMode="relative" rAng="0" ptsTypes="AA">
                                      <p:cBhvr>
                                        <p:cTn id="14" dur="750" fill="hold"/>
                                        <p:tgtEl>
                                          <p:spTgt spid="29"/>
                                        </p:tgtEl>
                                        <p:attrNameLst>
                                          <p:attrName>ppt_x</p:attrName>
                                          <p:attrName>ppt_y</p:attrName>
                                        </p:attrNameLst>
                                      </p:cBhvr>
                                      <p:rCtr x="-13" y="880"/>
                                    </p:animMotion>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100000" fill="hold" nodeType="withEffect">
                                  <p:stCondLst>
                                    <p:cond delay="0"/>
                                  </p:stCondLst>
                                  <p:childTnLst>
                                    <p:animMotion origin="layout" path="M -0.02149 0.00046 L 2.29167E-6 1.48148E-6 " pathEditMode="relative" rAng="0" ptsTypes="AA">
                                      <p:cBhvr>
                                        <p:cTn id="19" dur="750" fill="hold"/>
                                        <p:tgtEl>
                                          <p:spTgt spid="22"/>
                                        </p:tgtEl>
                                        <p:attrNameLst>
                                          <p:attrName>ppt_x</p:attrName>
                                          <p:attrName>ppt_y</p:attrName>
                                        </p:attrNameLst>
                                      </p:cBhvr>
                                      <p:rCtr x="1068" y="-23"/>
                                    </p:animMotion>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42" presetClass="path" presetSubtype="0" decel="100000" fill="hold" grpId="1" nodeType="withEffect">
                                  <p:stCondLst>
                                    <p:cond delay="0"/>
                                  </p:stCondLst>
                                  <p:childTnLst>
                                    <p:animMotion origin="layout" path="M -0.00013 0.0125 L -3.75E-6 -4.44444E-6 " pathEditMode="relative" rAng="0" ptsTypes="AA">
                                      <p:cBhvr>
                                        <p:cTn id="24" dur="750" fill="hold"/>
                                        <p:tgtEl>
                                          <p:spTgt spid="16"/>
                                        </p:tgtEl>
                                        <p:attrNameLst>
                                          <p:attrName>ppt_x</p:attrName>
                                          <p:attrName>ppt_y</p:attrName>
                                        </p:attrNameLst>
                                      </p:cBhvr>
                                      <p:rCtr x="0" y="-625"/>
                                    </p:animMotion>
                                  </p:childTnLst>
                                </p:cTn>
                              </p:par>
                              <p:par>
                                <p:cTn id="25" presetID="10" presetClass="entr" presetSubtype="0" fill="hold" nodeType="withEffect">
                                  <p:stCondLst>
                                    <p:cond delay="10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42" presetClass="path" presetSubtype="0" decel="100000" fill="hold" nodeType="withEffect">
                                  <p:stCondLst>
                                    <p:cond delay="100"/>
                                  </p:stCondLst>
                                  <p:childTnLst>
                                    <p:animMotion origin="layout" path="M 0.00026 -0.01782 L 0 -7.40741E-7 " pathEditMode="relative" rAng="0" ptsTypes="AA">
                                      <p:cBhvr>
                                        <p:cTn id="29" dur="1050" fill="hold"/>
                                        <p:tgtEl>
                                          <p:spTgt spid="35"/>
                                        </p:tgtEl>
                                        <p:attrNameLst>
                                          <p:attrName>ppt_x</p:attrName>
                                          <p:attrName>ppt_y</p:attrName>
                                        </p:attrNameLst>
                                      </p:cBhvr>
                                      <p:rCtr x="-13" y="880"/>
                                    </p:animMotion>
                                  </p:childTnLst>
                                </p:cTn>
                              </p:par>
                            </p:childTnLst>
                          </p:cTn>
                        </p:par>
                        <p:par>
                          <p:cTn id="30" fill="hold">
                            <p:stCondLst>
                              <p:cond delay="1150"/>
                            </p:stCondLst>
                            <p:childTnLst>
                              <p:par>
                                <p:cTn id="31" presetID="10" presetClass="entr" presetSubtype="0" fill="hold" grpId="0" nodeType="afterEffect">
                                  <p:stCondLst>
                                    <p:cond delay="2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animBg="1"/>
      <p:bldP spid="16" grpId="1" animBg="1"/>
    </p:bld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EDC708-507D-C136-6816-C8B07B2D4AF8}"/>
              </a:ext>
            </a:extLst>
          </p:cNvPr>
          <p:cNvSpPr>
            <a:spLocks noGrp="1"/>
          </p:cNvSpPr>
          <p:nvPr>
            <p:ph type="body" idx="1"/>
          </p:nvPr>
        </p:nvSpPr>
        <p:spPr>
          <a:xfrm>
            <a:off x="831850" y="5964158"/>
            <a:ext cx="10515600" cy="369332"/>
          </a:xfrm>
        </p:spPr>
        <p:txBody>
          <a:bodyPr anchor="b">
            <a:spAutoFit/>
          </a:bodyPr>
          <a:lstStyle>
            <a:lvl1pPr marL="0" indent="0" algn="ctr">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4" name="RBO-logo-vert-Black">
            <a:extLst>
              <a:ext uri="{FF2B5EF4-FFF2-40B4-BE49-F238E27FC236}">
                <a16:creationId xmlns:a16="http://schemas.microsoft.com/office/drawing/2014/main" id="{DC475959-F5C5-345C-81D9-E58EA0B585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5" name="Title 1">
            <a:extLst>
              <a:ext uri="{FF2B5EF4-FFF2-40B4-BE49-F238E27FC236}">
                <a16:creationId xmlns:a16="http://schemas.microsoft.com/office/drawing/2014/main" id="{1B0B5DDA-C3C7-E728-72C7-55271800A2A8}"/>
              </a:ext>
            </a:extLst>
          </p:cNvPr>
          <p:cNvSpPr>
            <a:spLocks noGrp="1"/>
          </p:cNvSpPr>
          <p:nvPr>
            <p:ph type="title"/>
          </p:nvPr>
        </p:nvSpPr>
        <p:spPr>
          <a:xfrm>
            <a:off x="425450" y="3365805"/>
            <a:ext cx="11328400" cy="914096"/>
          </a:xfrm>
        </p:spPr>
        <p:txBody>
          <a:bodyPr wrap="square" anchor="b">
            <a:spAutoFit/>
          </a:bodyPr>
          <a:lstStyle>
            <a:lvl1pPr algn="ctr">
              <a:defRPr sz="6600">
                <a:solidFill>
                  <a:schemeClr val="tx1"/>
                </a:solidFill>
              </a:defRPr>
            </a:lvl1pPr>
          </a:lstStyle>
          <a:p>
            <a:r>
              <a:rPr lang="en-US"/>
              <a:t>Click to edit Master title style</a:t>
            </a:r>
            <a:endParaRPr lang="en-IE"/>
          </a:p>
        </p:txBody>
      </p:sp>
    </p:spTree>
    <p:extLst>
      <p:ext uri="{BB962C8B-B14F-4D97-AF65-F5344CB8AC3E}">
        <p14:creationId xmlns:p14="http://schemas.microsoft.com/office/powerpoint/2010/main" val="176923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4" name="RBO-logo-vert-Black">
            <a:extLst>
              <a:ext uri="{FF2B5EF4-FFF2-40B4-BE49-F238E27FC236}">
                <a16:creationId xmlns:a16="http://schemas.microsoft.com/office/drawing/2014/main" id="{C7D3D951-AA45-1097-C2E1-A34600C307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5" name="Title 1">
            <a:extLst>
              <a:ext uri="{FF2B5EF4-FFF2-40B4-BE49-F238E27FC236}">
                <a16:creationId xmlns:a16="http://schemas.microsoft.com/office/drawing/2014/main" id="{C0393AF3-6E01-7C63-25A6-9BFC6CD8D523}"/>
              </a:ext>
            </a:extLst>
          </p:cNvPr>
          <p:cNvSpPr>
            <a:spLocks noGrp="1"/>
          </p:cNvSpPr>
          <p:nvPr>
            <p:ph type="title"/>
          </p:nvPr>
        </p:nvSpPr>
        <p:spPr>
          <a:xfrm>
            <a:off x="407988" y="3627438"/>
            <a:ext cx="7867650" cy="2852737"/>
          </a:xfrm>
        </p:spPr>
        <p:txBody>
          <a:bodyPr anchor="b"/>
          <a:lstStyle>
            <a:lvl1pPr algn="l">
              <a:defRPr sz="6600">
                <a:solidFill>
                  <a:schemeClr val="tx2"/>
                </a:solidFill>
              </a:defRPr>
            </a:lvl1pPr>
          </a:lstStyle>
          <a:p>
            <a:r>
              <a:rPr lang="en-US"/>
              <a:t>Click to edit Master title style</a:t>
            </a:r>
            <a:endParaRPr lang="en-IE"/>
          </a:p>
        </p:txBody>
      </p:sp>
      <p:sp>
        <p:nvSpPr>
          <p:cNvPr id="6" name="Text Placeholder 2">
            <a:extLst>
              <a:ext uri="{FF2B5EF4-FFF2-40B4-BE49-F238E27FC236}">
                <a16:creationId xmlns:a16="http://schemas.microsoft.com/office/drawing/2014/main" id="{0095B711-5034-9901-8BE6-FD8F61A7F8D3}"/>
              </a:ext>
            </a:extLst>
          </p:cNvPr>
          <p:cNvSpPr>
            <a:spLocks noGrp="1"/>
          </p:cNvSpPr>
          <p:nvPr>
            <p:ph type="body" idx="1"/>
          </p:nvPr>
        </p:nvSpPr>
        <p:spPr>
          <a:xfrm>
            <a:off x="8832850" y="5226050"/>
            <a:ext cx="2951162" cy="1121410"/>
          </a:xfrm>
        </p:spPr>
        <p:txBody>
          <a:bodyPr anchor="b"/>
          <a:lstStyle>
            <a:lvl1pPr marL="0" indent="0" algn="r">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910489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C0BFABCF-77DD-28F7-9C8A-EB39C77C17C1}"/>
              </a:ext>
            </a:extLst>
          </p:cNvPr>
          <p:cNvSpPr>
            <a:spLocks noGrp="1"/>
          </p:cNvSpPr>
          <p:nvPr>
            <p:ph type="body" idx="1"/>
          </p:nvPr>
        </p:nvSpPr>
        <p:spPr>
          <a:xfrm>
            <a:off x="831850" y="5964158"/>
            <a:ext cx="10515600" cy="369332"/>
          </a:xfrm>
        </p:spPr>
        <p:txBody>
          <a:bodyPr anchor="b">
            <a:spAutoFit/>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RBO-logo-vert-White">
            <a:extLst>
              <a:ext uri="{FF2B5EF4-FFF2-40B4-BE49-F238E27FC236}">
                <a16:creationId xmlns:a16="http://schemas.microsoft.com/office/drawing/2014/main" id="{96C3F67A-EE8F-F395-54EF-ABC7D4C32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8" name="Title 1">
            <a:extLst>
              <a:ext uri="{FF2B5EF4-FFF2-40B4-BE49-F238E27FC236}">
                <a16:creationId xmlns:a16="http://schemas.microsoft.com/office/drawing/2014/main" id="{A453CB93-463B-83F1-C7D5-08E76E2FC332}"/>
              </a:ext>
            </a:extLst>
          </p:cNvPr>
          <p:cNvSpPr>
            <a:spLocks noGrp="1"/>
          </p:cNvSpPr>
          <p:nvPr>
            <p:ph type="title"/>
          </p:nvPr>
        </p:nvSpPr>
        <p:spPr>
          <a:xfrm>
            <a:off x="415925" y="3365805"/>
            <a:ext cx="11347450" cy="914096"/>
          </a:xfrm>
        </p:spPr>
        <p:txBody>
          <a:bodyPr wrap="square" anchor="b">
            <a:spAutoFit/>
          </a:bodyPr>
          <a:lstStyle>
            <a:lvl1pPr algn="ctr">
              <a:defRPr sz="6600">
                <a:solidFill>
                  <a:schemeClr val="bg1"/>
                </a:solidFill>
              </a:defRPr>
            </a:lvl1pPr>
          </a:lstStyle>
          <a:p>
            <a:r>
              <a:rPr lang="en-US"/>
              <a:t>Click to edit Master title style</a:t>
            </a:r>
            <a:endParaRPr lang="en-IE"/>
          </a:p>
        </p:txBody>
      </p:sp>
    </p:spTree>
    <p:extLst>
      <p:ext uri="{BB962C8B-B14F-4D97-AF65-F5344CB8AC3E}">
        <p14:creationId xmlns:p14="http://schemas.microsoft.com/office/powerpoint/2010/main" val="534249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Section Header">
    <p:bg>
      <p:bgPr>
        <a:solidFill>
          <a:schemeClr val="accent1"/>
        </a:solidFill>
        <a:effectLst/>
      </p:bgPr>
    </p:bg>
    <p:spTree>
      <p:nvGrpSpPr>
        <p:cNvPr id="1" name=""/>
        <p:cNvGrpSpPr/>
        <p:nvPr/>
      </p:nvGrpSpPr>
      <p:grpSpPr>
        <a:xfrm>
          <a:off x="0" y="0"/>
          <a:ext cx="0" cy="0"/>
          <a:chOff x="0" y="0"/>
          <a:chExt cx="0" cy="0"/>
        </a:xfrm>
      </p:grpSpPr>
      <p:pic>
        <p:nvPicPr>
          <p:cNvPr id="10" name="RBO-logo-vert-Red">
            <a:extLst>
              <a:ext uri="{FF2B5EF4-FFF2-40B4-BE49-F238E27FC236}">
                <a16:creationId xmlns:a16="http://schemas.microsoft.com/office/drawing/2014/main" id="{933766A2-9EA7-0DB1-AFEB-46F879A1A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pic>
        <p:nvPicPr>
          <p:cNvPr id="9" name="RBO-logo-vert-White">
            <a:extLst>
              <a:ext uri="{FF2B5EF4-FFF2-40B4-BE49-F238E27FC236}">
                <a16:creationId xmlns:a16="http://schemas.microsoft.com/office/drawing/2014/main" id="{1E0E9C96-D98C-528A-3D1C-23F0B28174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6" name="Title 1">
            <a:extLst>
              <a:ext uri="{FF2B5EF4-FFF2-40B4-BE49-F238E27FC236}">
                <a16:creationId xmlns:a16="http://schemas.microsoft.com/office/drawing/2014/main" id="{2C3E1853-BC1A-07A7-97BD-1DFACB66530B}"/>
              </a:ext>
            </a:extLst>
          </p:cNvPr>
          <p:cNvSpPr>
            <a:spLocks noGrp="1"/>
          </p:cNvSpPr>
          <p:nvPr>
            <p:ph type="title"/>
          </p:nvPr>
        </p:nvSpPr>
        <p:spPr>
          <a:xfrm>
            <a:off x="407988" y="3627438"/>
            <a:ext cx="7867650" cy="2852737"/>
          </a:xfrm>
        </p:spPr>
        <p:txBody>
          <a:bodyPr anchor="b"/>
          <a:lstStyle>
            <a:lvl1pPr algn="l">
              <a:defRPr sz="6600">
                <a:solidFill>
                  <a:schemeClr val="bg1"/>
                </a:solidFill>
              </a:defRPr>
            </a:lvl1pPr>
          </a:lstStyle>
          <a:p>
            <a:r>
              <a:rPr lang="en-US"/>
              <a:t>Click to edit Master title style</a:t>
            </a:r>
            <a:endParaRPr lang="en-IE"/>
          </a:p>
        </p:txBody>
      </p:sp>
      <p:sp>
        <p:nvSpPr>
          <p:cNvPr id="7" name="Text Placeholder 2">
            <a:extLst>
              <a:ext uri="{FF2B5EF4-FFF2-40B4-BE49-F238E27FC236}">
                <a16:creationId xmlns:a16="http://schemas.microsoft.com/office/drawing/2014/main" id="{67429F97-23A0-2370-772E-BF23117A9D94}"/>
              </a:ext>
            </a:extLst>
          </p:cNvPr>
          <p:cNvSpPr>
            <a:spLocks noGrp="1"/>
          </p:cNvSpPr>
          <p:nvPr>
            <p:ph type="body" idx="1"/>
          </p:nvPr>
        </p:nvSpPr>
        <p:spPr>
          <a:xfrm>
            <a:off x="8832850" y="5226050"/>
            <a:ext cx="2951162" cy="1121410"/>
          </a:xfrm>
        </p:spPr>
        <p:txBody>
          <a:bodyPr anchor="b"/>
          <a:lstStyle>
            <a:lvl1pPr marL="0" indent="0" algn="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370563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D8E7CD2-0890-FC4D-6BEB-8B47B2E6E8E1}"/>
              </a:ext>
            </a:extLst>
          </p:cNvPr>
          <p:cNvSpPr>
            <a:spLocks noGrp="1"/>
          </p:cNvSpPr>
          <p:nvPr>
            <p:ph type="body" idx="1"/>
          </p:nvPr>
        </p:nvSpPr>
        <p:spPr>
          <a:xfrm>
            <a:off x="831850" y="5964158"/>
            <a:ext cx="10515600" cy="369332"/>
          </a:xfrm>
        </p:spPr>
        <p:txBody>
          <a:bodyPr anchor="b">
            <a:spAutoFit/>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B631C576-7A72-95B6-CDCF-65B166A89919}"/>
              </a:ext>
            </a:extLst>
          </p:cNvPr>
          <p:cNvSpPr>
            <a:spLocks noGrp="1"/>
          </p:cNvSpPr>
          <p:nvPr>
            <p:ph type="title"/>
          </p:nvPr>
        </p:nvSpPr>
        <p:spPr>
          <a:xfrm>
            <a:off x="444500" y="3365805"/>
            <a:ext cx="11290300" cy="914096"/>
          </a:xfrm>
        </p:spPr>
        <p:txBody>
          <a:bodyPr wrap="square" anchor="b">
            <a:spAutoFit/>
          </a:bodyPr>
          <a:lstStyle>
            <a:lvl1pPr algn="ctr">
              <a:defRPr sz="6600">
                <a:solidFill>
                  <a:schemeClr val="bg1"/>
                </a:solidFill>
              </a:defRPr>
            </a:lvl1pPr>
          </a:lstStyle>
          <a:p>
            <a:r>
              <a:rPr lang="en-US"/>
              <a:t>Click to edit Master title style</a:t>
            </a:r>
            <a:endParaRPr lang="en-IE"/>
          </a:p>
        </p:txBody>
      </p:sp>
      <p:pic>
        <p:nvPicPr>
          <p:cNvPr id="2" name="RBO-logo-vert-White">
            <a:extLst>
              <a:ext uri="{FF2B5EF4-FFF2-40B4-BE49-F238E27FC236}">
                <a16:creationId xmlns:a16="http://schemas.microsoft.com/office/drawing/2014/main" id="{2F96C0BE-FCB1-246F-C962-87D076346D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Tree>
    <p:extLst>
      <p:ext uri="{BB962C8B-B14F-4D97-AF65-F5344CB8AC3E}">
        <p14:creationId xmlns:p14="http://schemas.microsoft.com/office/powerpoint/2010/main" val="183913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Section Header">
    <p:bg>
      <p:bgPr>
        <a:solidFill>
          <a:schemeClr val="tx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C7FB6F5-26DF-0BBB-908F-1C49F3FD686D}"/>
              </a:ext>
            </a:extLst>
          </p:cNvPr>
          <p:cNvSpPr>
            <a:spLocks noGrp="1"/>
          </p:cNvSpPr>
          <p:nvPr>
            <p:ph type="title"/>
          </p:nvPr>
        </p:nvSpPr>
        <p:spPr>
          <a:xfrm>
            <a:off x="407988" y="3627438"/>
            <a:ext cx="7867650" cy="2852737"/>
          </a:xfrm>
        </p:spPr>
        <p:txBody>
          <a:bodyPr anchor="b"/>
          <a:lstStyle>
            <a:lvl1pPr algn="l">
              <a:defRPr sz="6600">
                <a:solidFill>
                  <a:schemeClr val="bg1"/>
                </a:solidFill>
              </a:defRPr>
            </a:lvl1pPr>
          </a:lstStyle>
          <a:p>
            <a:r>
              <a:rPr lang="en-US"/>
              <a:t>Click to edit Master title style</a:t>
            </a:r>
            <a:endParaRPr lang="en-IE"/>
          </a:p>
        </p:txBody>
      </p:sp>
      <p:sp>
        <p:nvSpPr>
          <p:cNvPr id="4" name="Text Placeholder 2">
            <a:extLst>
              <a:ext uri="{FF2B5EF4-FFF2-40B4-BE49-F238E27FC236}">
                <a16:creationId xmlns:a16="http://schemas.microsoft.com/office/drawing/2014/main" id="{C6E98A22-CB22-ABE3-B203-5762B650B869}"/>
              </a:ext>
            </a:extLst>
          </p:cNvPr>
          <p:cNvSpPr>
            <a:spLocks noGrp="1"/>
          </p:cNvSpPr>
          <p:nvPr>
            <p:ph type="body" idx="1"/>
          </p:nvPr>
        </p:nvSpPr>
        <p:spPr>
          <a:xfrm>
            <a:off x="8832850" y="5226050"/>
            <a:ext cx="2951162" cy="1121410"/>
          </a:xfrm>
        </p:spPr>
        <p:txBody>
          <a:bodyPr anchor="b"/>
          <a:lstStyle>
            <a:lvl1pPr marL="0" indent="0" algn="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2" name="RBO-logo-vert-White">
            <a:extLst>
              <a:ext uri="{FF2B5EF4-FFF2-40B4-BE49-F238E27FC236}">
                <a16:creationId xmlns:a16="http://schemas.microsoft.com/office/drawing/2014/main" id="{4B9D0361-BD3F-9206-EED0-605B4EDCC4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Tree>
    <p:extLst>
      <p:ext uri="{BB962C8B-B14F-4D97-AF65-F5344CB8AC3E}">
        <p14:creationId xmlns:p14="http://schemas.microsoft.com/office/powerpoint/2010/main" val="2783497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7DEAD-E4E1-4571-0FE6-436DC194E5DB}"/>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Then send image to back.</a:t>
            </a:r>
            <a:endParaRPr lang="en-IE"/>
          </a:p>
        </p:txBody>
      </p:sp>
      <p:sp>
        <p:nvSpPr>
          <p:cNvPr id="6" name="Picture Placeholder 5">
            <a:extLst>
              <a:ext uri="{FF2B5EF4-FFF2-40B4-BE49-F238E27FC236}">
                <a16:creationId xmlns:a16="http://schemas.microsoft.com/office/drawing/2014/main" id="{C8760978-7D57-5054-A5A4-D547B9FB9FAC}"/>
              </a:ext>
            </a:extLst>
          </p:cNvPr>
          <p:cNvSpPr>
            <a:spLocks noGrp="1"/>
          </p:cNvSpPr>
          <p:nvPr>
            <p:ph type="pic" sz="quarter" idx="10"/>
          </p:nvPr>
        </p:nvSpPr>
        <p:spPr>
          <a:xfrm>
            <a:off x="5470525" y="333375"/>
            <a:ext cx="1247775" cy="1352550"/>
          </a:xfrm>
          <a:blipFill>
            <a:blip r:embed="rId2"/>
            <a:stretch>
              <a:fillRect/>
            </a:stretch>
          </a:blipFill>
        </p:spPr>
        <p:txBody>
          <a:bodyPr anchor="ctr"/>
          <a:lstStyle>
            <a:lvl1pPr algn="ctr">
              <a:defRPr>
                <a:solidFill>
                  <a:schemeClr val="tx1">
                    <a:alpha val="0"/>
                  </a:schemeClr>
                </a:solidFill>
              </a:defRPr>
            </a:lvl1pPr>
          </a:lstStyle>
          <a:p>
            <a:endParaRPr lang="en-IE"/>
          </a:p>
        </p:txBody>
      </p:sp>
      <p:sp>
        <p:nvSpPr>
          <p:cNvPr id="2" name="Title 1">
            <a:extLst>
              <a:ext uri="{FF2B5EF4-FFF2-40B4-BE49-F238E27FC236}">
                <a16:creationId xmlns:a16="http://schemas.microsoft.com/office/drawing/2014/main" id="{70D8032C-C618-437E-B806-C90A6F702B04}"/>
              </a:ext>
            </a:extLst>
          </p:cNvPr>
          <p:cNvSpPr>
            <a:spLocks noGrp="1"/>
          </p:cNvSpPr>
          <p:nvPr>
            <p:ph type="title"/>
          </p:nvPr>
        </p:nvSpPr>
        <p:spPr>
          <a:xfrm>
            <a:off x="377825" y="3365805"/>
            <a:ext cx="11423650" cy="914096"/>
          </a:xfrm>
        </p:spPr>
        <p:txBody>
          <a:bodyPr wrap="square" anchor="b">
            <a:spAutoFit/>
          </a:bodyPr>
          <a:lstStyle>
            <a:lvl1pPr algn="ctr">
              <a:defRPr sz="6600">
                <a:solidFill>
                  <a:schemeClr val="bg1"/>
                </a:solidFill>
              </a:defRPr>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B15FDE7-2CBC-250D-66DA-1031C211ECF9}"/>
              </a:ext>
            </a:extLst>
          </p:cNvPr>
          <p:cNvSpPr>
            <a:spLocks noGrp="1"/>
          </p:cNvSpPr>
          <p:nvPr>
            <p:ph type="body" idx="1"/>
          </p:nvPr>
        </p:nvSpPr>
        <p:spPr>
          <a:xfrm>
            <a:off x="831850" y="5964158"/>
            <a:ext cx="10515600" cy="369332"/>
          </a:xfrm>
        </p:spPr>
        <p:txBody>
          <a:bodyPr anchor="b">
            <a:spAutoFit/>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887821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7DEAD-E4E1-4571-0FE6-436DC194E5DB}"/>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Then send image to back.</a:t>
            </a:r>
            <a:endParaRPr lang="en-IE"/>
          </a:p>
        </p:txBody>
      </p:sp>
      <p:sp>
        <p:nvSpPr>
          <p:cNvPr id="6" name="Picture Placeholder 5">
            <a:extLst>
              <a:ext uri="{FF2B5EF4-FFF2-40B4-BE49-F238E27FC236}">
                <a16:creationId xmlns:a16="http://schemas.microsoft.com/office/drawing/2014/main" id="{C8760978-7D57-5054-A5A4-D547B9FB9FAC}"/>
              </a:ext>
            </a:extLst>
          </p:cNvPr>
          <p:cNvSpPr>
            <a:spLocks noGrp="1"/>
          </p:cNvSpPr>
          <p:nvPr>
            <p:ph type="pic" sz="quarter" idx="10"/>
          </p:nvPr>
        </p:nvSpPr>
        <p:spPr>
          <a:xfrm>
            <a:off x="5470525" y="333375"/>
            <a:ext cx="1247775" cy="1352550"/>
          </a:xfrm>
          <a:blipFill>
            <a:blip r:embed="rId2"/>
            <a:stretch>
              <a:fillRect/>
            </a:stretch>
          </a:blipFill>
        </p:spPr>
        <p:txBody>
          <a:bodyPr anchor="ctr"/>
          <a:lstStyle>
            <a:lvl1pPr algn="ctr">
              <a:defRPr>
                <a:solidFill>
                  <a:schemeClr val="tx1">
                    <a:alpha val="0"/>
                  </a:schemeClr>
                </a:solidFill>
              </a:defRPr>
            </a:lvl1pPr>
          </a:lstStyle>
          <a:p>
            <a:endParaRPr lang="en-IE"/>
          </a:p>
        </p:txBody>
      </p:sp>
      <p:sp>
        <p:nvSpPr>
          <p:cNvPr id="4" name="Title 1">
            <a:extLst>
              <a:ext uri="{FF2B5EF4-FFF2-40B4-BE49-F238E27FC236}">
                <a16:creationId xmlns:a16="http://schemas.microsoft.com/office/drawing/2014/main" id="{D6E7C796-5F5C-C4DD-D0A9-AB30C5AEB715}"/>
              </a:ext>
            </a:extLst>
          </p:cNvPr>
          <p:cNvSpPr>
            <a:spLocks noGrp="1"/>
          </p:cNvSpPr>
          <p:nvPr>
            <p:ph type="title"/>
          </p:nvPr>
        </p:nvSpPr>
        <p:spPr>
          <a:xfrm>
            <a:off x="407988" y="3627438"/>
            <a:ext cx="7867650" cy="2852737"/>
          </a:xfrm>
        </p:spPr>
        <p:txBody>
          <a:bodyPr anchor="b"/>
          <a:lstStyle>
            <a:lvl1pPr algn="l">
              <a:defRPr sz="6600">
                <a:solidFill>
                  <a:schemeClr val="bg1"/>
                </a:solidFill>
              </a:defRPr>
            </a:lvl1pPr>
          </a:lstStyle>
          <a:p>
            <a:r>
              <a:rPr lang="en-US"/>
              <a:t>Click to edit Master title style</a:t>
            </a:r>
            <a:endParaRPr lang="en-IE"/>
          </a:p>
        </p:txBody>
      </p:sp>
      <p:sp>
        <p:nvSpPr>
          <p:cNvPr id="5" name="Text Placeholder 2">
            <a:extLst>
              <a:ext uri="{FF2B5EF4-FFF2-40B4-BE49-F238E27FC236}">
                <a16:creationId xmlns:a16="http://schemas.microsoft.com/office/drawing/2014/main" id="{B5E2AD88-4C50-17F4-1AFB-0E027091F716}"/>
              </a:ext>
            </a:extLst>
          </p:cNvPr>
          <p:cNvSpPr>
            <a:spLocks noGrp="1"/>
          </p:cNvSpPr>
          <p:nvPr>
            <p:ph type="body" idx="1"/>
          </p:nvPr>
        </p:nvSpPr>
        <p:spPr>
          <a:xfrm>
            <a:off x="8832850" y="5226050"/>
            <a:ext cx="2951162" cy="1121410"/>
          </a:xfrm>
        </p:spPr>
        <p:txBody>
          <a:bodyPr anchor="b"/>
          <a:lstStyle>
            <a:lvl1pPr marL="0" indent="0" algn="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75345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Slide 1 White">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721FF45A-0467-2ADB-6A99-A37AE118A3DA}"/>
              </a:ext>
            </a:extLst>
          </p:cNvPr>
          <p:cNvSpPr>
            <a:spLocks noGrp="1"/>
          </p:cNvSpPr>
          <p:nvPr>
            <p:ph type="pic" sz="quarter" idx="13" hasCustomPrompt="1"/>
          </p:nvPr>
        </p:nvSpPr>
        <p:spPr>
          <a:xfrm>
            <a:off x="7843838" y="0"/>
            <a:ext cx="4348162" cy="685800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2139950"/>
            <a:ext cx="9694862" cy="4133849"/>
          </a:xfrm>
        </p:spPr>
        <p:txBody>
          <a:bodyPr/>
          <a:lstStyle>
            <a:lvl1pPr marL="514350" indent="-514350">
              <a:spcBef>
                <a:spcPts val="1200"/>
              </a:spcBef>
              <a:buFont typeface="+mj-lt"/>
              <a:buAutoNum type="arabicPeriod"/>
              <a:defRPr/>
            </a:lvl1pPr>
            <a:lvl2pPr marL="457200" indent="-457200">
              <a:spcBef>
                <a:spcPts val="1200"/>
              </a:spcBef>
              <a:buFont typeface="+mj-lt"/>
              <a:buAutoNum type="arabicPeriod"/>
              <a:defRPr/>
            </a:lvl2pPr>
            <a:lvl3pPr marL="342900" indent="-342900">
              <a:spcBef>
                <a:spcPts val="1200"/>
              </a:spcBef>
              <a:buFont typeface="+mj-lt"/>
              <a:buAutoNum type="arabicPeriod"/>
              <a:defRPr/>
            </a:lvl3pPr>
            <a:lvl4pPr marL="473075" indent="-342900">
              <a:spcBef>
                <a:spcPts val="1200"/>
              </a:spcBef>
              <a:buFont typeface="+mj-lt"/>
              <a:buAutoNum type="arabicPeriod"/>
              <a:defRPr/>
            </a:lvl4pPr>
            <a:lvl5pPr marL="701675" indent="-342900">
              <a:spcBef>
                <a:spcPts val="1200"/>
              </a:spcBef>
              <a:buFont typeface="+mj-lt"/>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TextBox 8">
            <a:extLst>
              <a:ext uri="{FF2B5EF4-FFF2-40B4-BE49-F238E27FC236}">
                <a16:creationId xmlns:a16="http://schemas.microsoft.com/office/drawing/2014/main" id="{58DFA501-BB62-74C7-833A-BAF4425E70FD}"/>
              </a:ext>
            </a:extLst>
          </p:cNvPr>
          <p:cNvSpPr txBox="1"/>
          <p:nvPr userDrawn="1"/>
        </p:nvSpPr>
        <p:spPr>
          <a:xfrm>
            <a:off x="400050" y="400976"/>
            <a:ext cx="5670550" cy="1612900"/>
          </a:xfrm>
          <a:prstGeom prst="rect">
            <a:avLst/>
          </a:prstGeom>
        </p:spPr>
        <p:txBody>
          <a:bodyPr vert="horz" lIns="0" tIns="0" rIns="0" bIns="0" rtlCol="0" anchor="t">
            <a:noAutofit/>
          </a:bodyPr>
          <a:lstStyle>
            <a:lvl1pPr>
              <a:lnSpc>
                <a:spcPct val="90000"/>
              </a:lnSpc>
              <a:spcBef>
                <a:spcPct val="0"/>
              </a:spcBef>
              <a:buNone/>
              <a:defRPr sz="4400" b="1">
                <a:ea typeface="+mj-ea"/>
                <a:cs typeface="+mj-cs"/>
              </a:defRPr>
            </a:lvl1pPr>
          </a:lstStyle>
          <a:p>
            <a:pPr lvl="0"/>
            <a:r>
              <a:rPr lang="en-IE" sz="9600" spc="-300">
                <a:solidFill>
                  <a:schemeClr val="tx1"/>
                </a:solidFill>
                <a:latin typeface="Roboto" panose="02000000000000000000" pitchFamily="2" charset="0"/>
              </a:rPr>
              <a:t>Agenda</a:t>
            </a:r>
          </a:p>
        </p:txBody>
      </p:sp>
    </p:spTree>
    <p:extLst>
      <p:ext uri="{BB962C8B-B14F-4D97-AF65-F5344CB8AC3E}">
        <p14:creationId xmlns:p14="http://schemas.microsoft.com/office/powerpoint/2010/main" val="919412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 1 Black">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2139950"/>
            <a:ext cx="9694862" cy="4133849"/>
          </a:xfrm>
        </p:spPr>
        <p:txBody>
          <a:bodyPr/>
          <a:lstStyle>
            <a:lvl1pPr marL="514350" indent="-514350">
              <a:spcBef>
                <a:spcPts val="1200"/>
              </a:spcBef>
              <a:buFont typeface="+mj-lt"/>
              <a:buAutoNum type="arabicPeriod"/>
              <a:defRPr>
                <a:solidFill>
                  <a:schemeClr val="bg1"/>
                </a:solidFill>
              </a:defRPr>
            </a:lvl1pPr>
            <a:lvl2pPr marL="457200" indent="-457200">
              <a:spcBef>
                <a:spcPts val="1200"/>
              </a:spcBef>
              <a:buFont typeface="+mj-lt"/>
              <a:buAutoNum type="arabicPeriod"/>
              <a:defRPr>
                <a:solidFill>
                  <a:schemeClr val="bg1"/>
                </a:solidFill>
              </a:defRPr>
            </a:lvl2pPr>
            <a:lvl3pPr marL="342900" indent="-342900">
              <a:spcBef>
                <a:spcPts val="1200"/>
              </a:spcBef>
              <a:buFont typeface="+mj-lt"/>
              <a:buAutoNum type="arabicPeriod"/>
              <a:defRPr>
                <a:solidFill>
                  <a:schemeClr val="bg1"/>
                </a:solidFill>
              </a:defRPr>
            </a:lvl3pPr>
            <a:lvl4pPr marL="473075" indent="-342900">
              <a:spcBef>
                <a:spcPts val="1200"/>
              </a:spcBef>
              <a:buFont typeface="+mj-lt"/>
              <a:buAutoNum type="arabicPeriod"/>
              <a:defRPr>
                <a:solidFill>
                  <a:schemeClr val="bg1"/>
                </a:solidFill>
              </a:defRPr>
            </a:lvl4pPr>
            <a:lvl5pPr marL="701675" indent="-342900">
              <a:spcBef>
                <a:spcPts val="1200"/>
              </a:spcBef>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Box 3">
            <a:extLst>
              <a:ext uri="{FF2B5EF4-FFF2-40B4-BE49-F238E27FC236}">
                <a16:creationId xmlns:a16="http://schemas.microsoft.com/office/drawing/2014/main" id="{55F27A29-9392-909D-8943-02622857C19E}"/>
              </a:ext>
            </a:extLst>
          </p:cNvPr>
          <p:cNvSpPr txBox="1"/>
          <p:nvPr userDrawn="1"/>
        </p:nvSpPr>
        <p:spPr>
          <a:xfrm>
            <a:off x="400050" y="400988"/>
            <a:ext cx="5670550" cy="1612900"/>
          </a:xfrm>
          <a:prstGeom prst="rect">
            <a:avLst/>
          </a:prstGeom>
        </p:spPr>
        <p:txBody>
          <a:bodyPr vert="horz" lIns="0" tIns="0" rIns="0" bIns="0" rtlCol="0" anchor="t">
            <a:noAutofit/>
          </a:bodyPr>
          <a:lstStyle>
            <a:lvl1pPr>
              <a:lnSpc>
                <a:spcPct val="90000"/>
              </a:lnSpc>
              <a:spcBef>
                <a:spcPct val="0"/>
              </a:spcBef>
              <a:buNone/>
              <a:defRPr sz="4400" b="1">
                <a:ea typeface="+mj-ea"/>
                <a:cs typeface="+mj-cs"/>
              </a:defRPr>
            </a:lvl1pPr>
          </a:lstStyle>
          <a:p>
            <a:pPr lvl="0"/>
            <a:r>
              <a:rPr lang="en-IE" sz="9600" spc="-300">
                <a:solidFill>
                  <a:schemeClr val="bg1"/>
                </a:solidFill>
                <a:latin typeface="Roboto" panose="02000000000000000000" pitchFamily="2" charset="0"/>
              </a:rPr>
              <a:t>Agenda</a:t>
            </a:r>
          </a:p>
        </p:txBody>
      </p:sp>
      <p:pic>
        <p:nvPicPr>
          <p:cNvPr id="8" name="RBO-logo---hori---white">
            <a:extLst>
              <a:ext uri="{FF2B5EF4-FFF2-40B4-BE49-F238E27FC236}">
                <a16:creationId xmlns:a16="http://schemas.microsoft.com/office/drawing/2014/main" id="{6B1ADE0C-032D-EAA2-491D-179A628D08E0}"/>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77299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7440611"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343510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itl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54721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6311900" y="1825624"/>
            <a:ext cx="54721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1178001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itle + Two Content 1/3 right BL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CDED37-ECB1-E888-30D3-C2C4F430D923}"/>
              </a:ext>
            </a:extLst>
          </p:cNvPr>
          <p:cNvSpPr/>
          <p:nvPr userDrawn="1"/>
        </p:nvSpPr>
        <p:spPr>
          <a:xfrm>
            <a:off x="8275638" y="0"/>
            <a:ext cx="391636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Roboto" panose="02000000000000000000" pitchFamily="2" charset="0"/>
            </a:endParaRPr>
          </a:p>
        </p:txBody>
      </p:sp>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a:xfrm>
            <a:off x="407989" y="333375"/>
            <a:ext cx="7440612" cy="1116013"/>
          </a:xfrm>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74406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8832850" y="1825624"/>
            <a:ext cx="295116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Tree>
    <p:extLst>
      <p:ext uri="{BB962C8B-B14F-4D97-AF65-F5344CB8AC3E}">
        <p14:creationId xmlns:p14="http://schemas.microsoft.com/office/powerpoint/2010/main" val="1232092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 Two Content 2/3 right BL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CDED37-ECB1-E888-30D3-C2C4F430D923}"/>
              </a:ext>
            </a:extLst>
          </p:cNvPr>
          <p:cNvSpPr/>
          <p:nvPr userDrawn="1"/>
        </p:nvSpPr>
        <p:spPr>
          <a:xfrm flipH="1">
            <a:off x="0" y="0"/>
            <a:ext cx="827563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Roboto" panose="02000000000000000000" pitchFamily="2" charset="0"/>
            </a:endParaRPr>
          </a:p>
        </p:txBody>
      </p:sp>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a:xfrm>
            <a:off x="407989" y="333375"/>
            <a:ext cx="7440612" cy="1116013"/>
          </a:xfrm>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74406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8832850" y="1825624"/>
            <a:ext cx="2951162" cy="4448175"/>
          </a:xfrm>
        </p:spPr>
        <p:txBody>
          <a:bodyPr/>
          <a:lstStyle>
            <a:lvl1pPr>
              <a:defRPr>
                <a:solidFill>
                  <a:schemeClr val="tx1"/>
                </a:solidFill>
              </a:defRPr>
            </a:lvl1pPr>
            <a:lvl2pPr>
              <a:defRPr>
                <a:solidFill>
                  <a:schemeClr val="accent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tx1"/>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C8703135-7671-04D5-D426-3A7A8652E076}"/>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1938386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 Two Content 1/3 right R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CDED37-ECB1-E888-30D3-C2C4F430D923}"/>
              </a:ext>
            </a:extLst>
          </p:cNvPr>
          <p:cNvSpPr/>
          <p:nvPr userDrawn="1"/>
        </p:nvSpPr>
        <p:spPr>
          <a:xfrm>
            <a:off x="8275638" y="0"/>
            <a:ext cx="391636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Roboto" panose="02000000000000000000" pitchFamily="2" charset="0"/>
            </a:endParaRPr>
          </a:p>
        </p:txBody>
      </p:sp>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a:xfrm>
            <a:off x="407989" y="333375"/>
            <a:ext cx="7440612" cy="1116013"/>
          </a:xfrm>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74406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8832850" y="1825624"/>
            <a:ext cx="295116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Tree>
    <p:extLst>
      <p:ext uri="{BB962C8B-B14F-4D97-AF65-F5344CB8AC3E}">
        <p14:creationId xmlns:p14="http://schemas.microsoft.com/office/powerpoint/2010/main" val="2907470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 Two Content 2/3 right R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CDED37-ECB1-E888-30D3-C2C4F430D923}"/>
              </a:ext>
            </a:extLst>
          </p:cNvPr>
          <p:cNvSpPr/>
          <p:nvPr userDrawn="1"/>
        </p:nvSpPr>
        <p:spPr>
          <a:xfrm flipH="1">
            <a:off x="0" y="0"/>
            <a:ext cx="8275638"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Roboto" panose="02000000000000000000" pitchFamily="2" charset="0"/>
            </a:endParaRPr>
          </a:p>
        </p:txBody>
      </p:sp>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a:xfrm>
            <a:off x="407989" y="333375"/>
            <a:ext cx="7440612" cy="1116013"/>
          </a:xfrm>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74406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8832850" y="1825624"/>
            <a:ext cx="2951162" cy="4448175"/>
          </a:xfrm>
        </p:spPr>
        <p:txBody>
          <a:bodyPr/>
          <a:lstStyle>
            <a:lvl1pPr>
              <a:defRPr>
                <a:solidFill>
                  <a:schemeClr val="tx1"/>
                </a:solidFill>
              </a:defRPr>
            </a:lvl1pPr>
            <a:lvl2pPr>
              <a:defRPr>
                <a:solidFill>
                  <a:schemeClr val="accent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tx1"/>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5F07F747-4A2F-4BA8-29CD-8C7674222D91}"/>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87736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itle +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3508372" cy="4448175"/>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4341813" y="1825624"/>
            <a:ext cx="3508372" cy="4448175"/>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8275638" y="1825624"/>
            <a:ext cx="3508372" cy="4448175"/>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3421021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itle +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2519362" cy="4448175"/>
          </a:xfrm>
        </p:spPr>
        <p:txBody>
          <a:bodyPr/>
          <a:lstStyle>
            <a:lvl1pPr>
              <a:defRPr sz="2000"/>
            </a:lvl1pPr>
            <a:lvl2pPr>
              <a:defRPr sz="2000">
                <a:solidFill>
                  <a:schemeClr val="accent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3359150" y="1825624"/>
            <a:ext cx="2519362" cy="4448175"/>
          </a:xfrm>
        </p:spPr>
        <p:txBody>
          <a:bodyPr/>
          <a:lstStyle>
            <a:lvl1pPr>
              <a:defRPr sz="2000"/>
            </a:lvl1pPr>
            <a:lvl2pPr>
              <a:defRPr sz="2000">
                <a:solidFill>
                  <a:schemeClr val="accent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6311900" y="1825624"/>
            <a:ext cx="2519362" cy="4448175"/>
          </a:xfrm>
        </p:spPr>
        <p:txBody>
          <a:bodyPr/>
          <a:lstStyle>
            <a:lvl1pPr>
              <a:defRPr sz="2000"/>
            </a:lvl1pPr>
            <a:lvl2pPr>
              <a:defRPr sz="2000">
                <a:solidFill>
                  <a:schemeClr val="accent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Content Placeholder 3">
            <a:extLst>
              <a:ext uri="{FF2B5EF4-FFF2-40B4-BE49-F238E27FC236}">
                <a16:creationId xmlns:a16="http://schemas.microsoft.com/office/drawing/2014/main" id="{79B38A22-20E8-6886-02C3-D08F11331328}"/>
              </a:ext>
            </a:extLst>
          </p:cNvPr>
          <p:cNvSpPr>
            <a:spLocks noGrp="1"/>
          </p:cNvSpPr>
          <p:nvPr>
            <p:ph sz="half" idx="14"/>
          </p:nvPr>
        </p:nvSpPr>
        <p:spPr>
          <a:xfrm>
            <a:off x="9264651" y="1825624"/>
            <a:ext cx="2519362" cy="4448175"/>
          </a:xfrm>
        </p:spPr>
        <p:txBody>
          <a:bodyPr/>
          <a:lstStyle>
            <a:lvl1pPr>
              <a:defRPr sz="2000"/>
            </a:lvl1pPr>
            <a:lvl2pPr>
              <a:defRPr sz="2000">
                <a:solidFill>
                  <a:schemeClr val="accent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4901259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 One Content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7440611"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4" name="RBO-logo---hori---white">
            <a:extLst>
              <a:ext uri="{FF2B5EF4-FFF2-40B4-BE49-F238E27FC236}">
                <a16:creationId xmlns:a16="http://schemas.microsoft.com/office/drawing/2014/main" id="{821443B7-A572-2FE1-CF32-45F425A81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729093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itle + Two Content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54721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6311900" y="1825624"/>
            <a:ext cx="54721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97BA1977-4DC1-9EC3-BDBF-2DE2DCCFFD22}"/>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180966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itle + Three Content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350837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4341813" y="1825624"/>
            <a:ext cx="350837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8275638" y="1825624"/>
            <a:ext cx="350837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9" name="RBO-logo---hori---white">
            <a:extLst>
              <a:ext uri="{FF2B5EF4-FFF2-40B4-BE49-F238E27FC236}">
                <a16:creationId xmlns:a16="http://schemas.microsoft.com/office/drawing/2014/main" id="{3AEA65E4-78F8-1A90-48BE-3B98C2FB0762}"/>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1318228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itle + Four Content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251936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3359150" y="1825624"/>
            <a:ext cx="251936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6311900" y="1825624"/>
            <a:ext cx="251936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Content Placeholder 3">
            <a:extLst>
              <a:ext uri="{FF2B5EF4-FFF2-40B4-BE49-F238E27FC236}">
                <a16:creationId xmlns:a16="http://schemas.microsoft.com/office/drawing/2014/main" id="{79B38A22-20E8-6886-02C3-D08F11331328}"/>
              </a:ext>
            </a:extLst>
          </p:cNvPr>
          <p:cNvSpPr>
            <a:spLocks noGrp="1"/>
          </p:cNvSpPr>
          <p:nvPr>
            <p:ph sz="half" idx="14"/>
          </p:nvPr>
        </p:nvSpPr>
        <p:spPr>
          <a:xfrm>
            <a:off x="9264651" y="1825624"/>
            <a:ext cx="2519362" cy="4448175"/>
          </a:xfrm>
        </p:spPr>
        <p:txBody>
          <a:bodyPr/>
          <a:lstStyle>
            <a:lvl1pPr>
              <a:defRPr sz="24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10" name="RBO-logo---hori---white">
            <a:extLst>
              <a:ext uri="{FF2B5EF4-FFF2-40B4-BE49-F238E27FC236}">
                <a16:creationId xmlns:a16="http://schemas.microsoft.com/office/drawing/2014/main" id="{E46C8384-9984-F617-65BB-62368512C66D}"/>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1779757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 One Content - Char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90" y="1825624"/>
            <a:ext cx="2519360"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3791621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 One Content - Char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9264650" y="1825624"/>
            <a:ext cx="2517774"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816808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Alternate Title + One Content lef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90" y="1825624"/>
            <a:ext cx="2519360"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4" name="RBO-logo---hori---white">
            <a:extLst>
              <a:ext uri="{FF2B5EF4-FFF2-40B4-BE49-F238E27FC236}">
                <a16:creationId xmlns:a16="http://schemas.microsoft.com/office/drawing/2014/main" id="{26779EBF-FE7A-902B-1D54-7A220F608487}"/>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1631521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Alternate Title + One Content righ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9264650" y="1825624"/>
            <a:ext cx="2517774"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4" name="RBO-logo---hori---white">
            <a:extLst>
              <a:ext uri="{FF2B5EF4-FFF2-40B4-BE49-F238E27FC236}">
                <a16:creationId xmlns:a16="http://schemas.microsoft.com/office/drawing/2014/main" id="{2CCA0966-AD48-EC22-0C3A-75F30094FBD1}"/>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2592465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Content + Image right 1/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6096000" y="0"/>
            <a:ext cx="6096000" cy="685800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a:xfrm>
            <a:off x="407987" y="336154"/>
            <a:ext cx="5472113" cy="1071960"/>
          </a:xfrm>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54721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3252085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Content + Image right">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6311900" y="1819275"/>
            <a:ext cx="5472113"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54721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3644094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Content + Image left">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407194" y="1819275"/>
            <a:ext cx="5472906"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6312694" y="1825624"/>
            <a:ext cx="5472112"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1236069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Content + Image right 2/3">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3359150" y="1819275"/>
            <a:ext cx="8424863"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2519361"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3445919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Content + Image left 2/3">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407988" y="1819275"/>
            <a:ext cx="8424862"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p>
            <a:r>
              <a:rPr lang="en-US"/>
              <a:t>Click to edit Master title style</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7" name="Content Placeholder 2">
            <a:extLst>
              <a:ext uri="{FF2B5EF4-FFF2-40B4-BE49-F238E27FC236}">
                <a16:creationId xmlns:a16="http://schemas.microsoft.com/office/drawing/2014/main" id="{824FBE03-A055-FCC0-1633-7EAE6ED8FD16}"/>
              </a:ext>
            </a:extLst>
          </p:cNvPr>
          <p:cNvSpPr>
            <a:spLocks noGrp="1"/>
          </p:cNvSpPr>
          <p:nvPr>
            <p:ph idx="14"/>
          </p:nvPr>
        </p:nvSpPr>
        <p:spPr>
          <a:xfrm>
            <a:off x="9263857" y="1825624"/>
            <a:ext cx="2520156"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641932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Three Content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350837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4341813" y="1825624"/>
            <a:ext cx="350837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8275638" y="1825624"/>
            <a:ext cx="350837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Picture Placeholder 7">
            <a:extLst>
              <a:ext uri="{FF2B5EF4-FFF2-40B4-BE49-F238E27FC236}">
                <a16:creationId xmlns:a16="http://schemas.microsoft.com/office/drawing/2014/main" id="{E31D4404-A20E-CBCB-2F19-D104257AC045}"/>
              </a:ext>
            </a:extLst>
          </p:cNvPr>
          <p:cNvSpPr>
            <a:spLocks noGrp="1"/>
          </p:cNvSpPr>
          <p:nvPr>
            <p:ph type="pic" sz="quarter" idx="14" hasCustomPrompt="1"/>
          </p:nvPr>
        </p:nvSpPr>
        <p:spPr>
          <a:xfrm>
            <a:off x="407988"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9" name="Picture Placeholder 7">
            <a:extLst>
              <a:ext uri="{FF2B5EF4-FFF2-40B4-BE49-F238E27FC236}">
                <a16:creationId xmlns:a16="http://schemas.microsoft.com/office/drawing/2014/main" id="{90A3A680-5F20-A1DD-6FBC-FA4772396FBB}"/>
              </a:ext>
            </a:extLst>
          </p:cNvPr>
          <p:cNvSpPr>
            <a:spLocks noGrp="1"/>
          </p:cNvSpPr>
          <p:nvPr>
            <p:ph type="pic" sz="quarter" idx="15" hasCustomPrompt="1"/>
          </p:nvPr>
        </p:nvSpPr>
        <p:spPr>
          <a:xfrm>
            <a:off x="4341814"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10" name="Picture Placeholder 7">
            <a:extLst>
              <a:ext uri="{FF2B5EF4-FFF2-40B4-BE49-F238E27FC236}">
                <a16:creationId xmlns:a16="http://schemas.microsoft.com/office/drawing/2014/main" id="{6CCAAF62-1D58-BA62-DBE4-CD709D9843B4}"/>
              </a:ext>
            </a:extLst>
          </p:cNvPr>
          <p:cNvSpPr>
            <a:spLocks noGrp="1"/>
          </p:cNvSpPr>
          <p:nvPr>
            <p:ph type="pic" sz="quarter" idx="16" hasCustomPrompt="1"/>
          </p:nvPr>
        </p:nvSpPr>
        <p:spPr>
          <a:xfrm>
            <a:off x="8275641"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17397372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Four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251936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3359150" y="1825624"/>
            <a:ext cx="251936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6311900" y="1825624"/>
            <a:ext cx="251936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Content Placeholder 3">
            <a:extLst>
              <a:ext uri="{FF2B5EF4-FFF2-40B4-BE49-F238E27FC236}">
                <a16:creationId xmlns:a16="http://schemas.microsoft.com/office/drawing/2014/main" id="{79B38A22-20E8-6886-02C3-D08F11331328}"/>
              </a:ext>
            </a:extLst>
          </p:cNvPr>
          <p:cNvSpPr>
            <a:spLocks noGrp="1"/>
          </p:cNvSpPr>
          <p:nvPr>
            <p:ph sz="half" idx="14"/>
          </p:nvPr>
        </p:nvSpPr>
        <p:spPr>
          <a:xfrm>
            <a:off x="9264651" y="1825624"/>
            <a:ext cx="2519362" cy="1746249"/>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3360738"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6311900"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9264650"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356940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x1 Full">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2" y="333375"/>
            <a:ext cx="11366501"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22482438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x1 righ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3143250" y="333375"/>
            <a:ext cx="8640763"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1493922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x1 le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07987" y="333375"/>
            <a:ext cx="8640763"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3391149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x2 mixed 1">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6192836" y="333375"/>
            <a:ext cx="5589588" cy="5940424"/>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2" y="333375"/>
            <a:ext cx="5581653"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13028812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x2 mixed 2">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6205536" y="3428999"/>
            <a:ext cx="5576888" cy="2844799"/>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3" name="Picture Placeholder 2">
            <a:extLst>
              <a:ext uri="{FF2B5EF4-FFF2-40B4-BE49-F238E27FC236}">
                <a16:creationId xmlns:a16="http://schemas.microsoft.com/office/drawing/2014/main" id="{62DA0D89-0C72-1560-D77B-5A039F9DA219}"/>
              </a:ext>
            </a:extLst>
          </p:cNvPr>
          <p:cNvSpPr>
            <a:spLocks noGrp="1"/>
          </p:cNvSpPr>
          <p:nvPr>
            <p:ph type="pic" sz="quarter" idx="16" hasCustomPrompt="1"/>
          </p:nvPr>
        </p:nvSpPr>
        <p:spPr>
          <a:xfrm>
            <a:off x="417513" y="333375"/>
            <a:ext cx="11364911" cy="5940425"/>
          </a:xfrm>
          <a:custGeom>
            <a:avLst/>
            <a:gdLst>
              <a:gd name="connsiteX0" fmla="*/ 0 w 11364911"/>
              <a:gd name="connsiteY0" fmla="*/ 0 h 5940425"/>
              <a:gd name="connsiteX1" fmla="*/ 5576889 w 11364911"/>
              <a:gd name="connsiteY1" fmla="*/ 0 h 5940425"/>
              <a:gd name="connsiteX2" fmla="*/ 5576889 w 11364911"/>
              <a:gd name="connsiteY2" fmla="*/ 1341 h 5940425"/>
              <a:gd name="connsiteX3" fmla="*/ 11364911 w 11364911"/>
              <a:gd name="connsiteY3" fmla="*/ 1341 h 5940425"/>
              <a:gd name="connsiteX4" fmla="*/ 11364911 w 11364911"/>
              <a:gd name="connsiteY4" fmla="*/ 2892425 h 5940425"/>
              <a:gd name="connsiteX5" fmla="*/ 5576889 w 11364911"/>
              <a:gd name="connsiteY5" fmla="*/ 2892425 h 5940425"/>
              <a:gd name="connsiteX6" fmla="*/ 5576889 w 11364911"/>
              <a:gd name="connsiteY6" fmla="*/ 5940425 h 5940425"/>
              <a:gd name="connsiteX7" fmla="*/ 0 w 11364911"/>
              <a:gd name="connsiteY7" fmla="*/ 594042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64911" h="5940425">
                <a:moveTo>
                  <a:pt x="0" y="0"/>
                </a:moveTo>
                <a:lnTo>
                  <a:pt x="5576889" y="0"/>
                </a:lnTo>
                <a:lnTo>
                  <a:pt x="5576889" y="1341"/>
                </a:lnTo>
                <a:lnTo>
                  <a:pt x="11364911" y="1341"/>
                </a:lnTo>
                <a:lnTo>
                  <a:pt x="11364911" y="2892425"/>
                </a:lnTo>
                <a:lnTo>
                  <a:pt x="5576889" y="2892425"/>
                </a:lnTo>
                <a:lnTo>
                  <a:pt x="5576889" y="5940425"/>
                </a:lnTo>
                <a:lnTo>
                  <a:pt x="0" y="5940425"/>
                </a:lnTo>
                <a:close/>
              </a:path>
            </a:pathLst>
          </a:custGeom>
          <a:pattFill prst="pct40">
            <a:fgClr>
              <a:schemeClr val="accent6"/>
            </a:fgClr>
            <a:bgClr>
              <a:schemeClr val="bg1"/>
            </a:bgClr>
          </a:pattFill>
        </p:spPr>
        <p:txBody>
          <a:bodyPr wrap="square" tIns="0" bIns="792000" anchor="ctr">
            <a:noAutofit/>
          </a:bodyP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3496115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x2 mixed 3">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6192836" y="1449388"/>
            <a:ext cx="5589588" cy="3987799"/>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2" y="1449389"/>
            <a:ext cx="5581653" cy="39878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2719626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x3 mixed 1">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6310312" y="333375"/>
            <a:ext cx="5472112" cy="286043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2" y="333375"/>
            <a:ext cx="5678488"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6311900" y="3413370"/>
            <a:ext cx="5472112" cy="286043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2187806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x3 mixed 2">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333375"/>
            <a:ext cx="5472112" cy="286043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6103936" y="333375"/>
            <a:ext cx="5678488"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409576" y="3413370"/>
            <a:ext cx="5472112" cy="286043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39606351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 image x4 mix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p>
            <a:r>
              <a:rPr lang="en-US"/>
              <a:t>Click to edit Master title style</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1449388"/>
            <a:ext cx="7442199"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2" y="3962400"/>
            <a:ext cx="3709987"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4341813" y="3962400"/>
            <a:ext cx="7442199"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8061325" y="1449388"/>
            <a:ext cx="3722687"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3141206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ixed image collage 1">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333375"/>
            <a:ext cx="3933825" cy="3427413"/>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3" y="3962400"/>
            <a:ext cx="2941638"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8275638" y="333375"/>
            <a:ext cx="3508374" cy="5940425"/>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4552952" y="333375"/>
            <a:ext cx="3508374" cy="3427413"/>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3" name="Picture Placeholder 7">
            <a:extLst>
              <a:ext uri="{FF2B5EF4-FFF2-40B4-BE49-F238E27FC236}">
                <a16:creationId xmlns:a16="http://schemas.microsoft.com/office/drawing/2014/main" id="{6BC3E082-55AA-5344-06C7-DBF4C6C83C8F}"/>
              </a:ext>
            </a:extLst>
          </p:cNvPr>
          <p:cNvSpPr>
            <a:spLocks noGrp="1"/>
          </p:cNvSpPr>
          <p:nvPr>
            <p:ph type="pic" sz="quarter" idx="19" hasCustomPrompt="1"/>
          </p:nvPr>
        </p:nvSpPr>
        <p:spPr>
          <a:xfrm>
            <a:off x="3573463" y="3962400"/>
            <a:ext cx="4487863" cy="231140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5442579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ixed image collage 2">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333375"/>
            <a:ext cx="2735261"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417513" y="4302124"/>
            <a:ext cx="2725736" cy="1971676"/>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8275638" y="333375"/>
            <a:ext cx="3508374"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3359150" y="333375"/>
            <a:ext cx="4702176" cy="1971675"/>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3" name="Picture Placeholder 7">
            <a:extLst>
              <a:ext uri="{FF2B5EF4-FFF2-40B4-BE49-F238E27FC236}">
                <a16:creationId xmlns:a16="http://schemas.microsoft.com/office/drawing/2014/main" id="{6BC3E082-55AA-5344-06C7-DBF4C6C83C8F}"/>
              </a:ext>
            </a:extLst>
          </p:cNvPr>
          <p:cNvSpPr>
            <a:spLocks noGrp="1"/>
          </p:cNvSpPr>
          <p:nvPr>
            <p:ph type="pic" sz="quarter" idx="19" hasCustomPrompt="1"/>
          </p:nvPr>
        </p:nvSpPr>
        <p:spPr>
          <a:xfrm>
            <a:off x="6108704" y="4302124"/>
            <a:ext cx="5665784" cy="1971676"/>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2" name="Picture Placeholder 7">
            <a:extLst>
              <a:ext uri="{FF2B5EF4-FFF2-40B4-BE49-F238E27FC236}">
                <a16:creationId xmlns:a16="http://schemas.microsoft.com/office/drawing/2014/main" id="{A26E5C51-9791-CC12-EF90-553642992080}"/>
              </a:ext>
            </a:extLst>
          </p:cNvPr>
          <p:cNvSpPr>
            <a:spLocks noGrp="1"/>
          </p:cNvSpPr>
          <p:nvPr>
            <p:ph type="pic" sz="quarter" idx="20" hasCustomPrompt="1"/>
          </p:nvPr>
        </p:nvSpPr>
        <p:spPr>
          <a:xfrm>
            <a:off x="3370264" y="2514600"/>
            <a:ext cx="2511425"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4" name="Picture Placeholder 7">
            <a:extLst>
              <a:ext uri="{FF2B5EF4-FFF2-40B4-BE49-F238E27FC236}">
                <a16:creationId xmlns:a16="http://schemas.microsoft.com/office/drawing/2014/main" id="{32E3B4DA-A5E5-17F7-A08B-5D6235512980}"/>
              </a:ext>
            </a:extLst>
          </p:cNvPr>
          <p:cNvSpPr>
            <a:spLocks noGrp="1"/>
          </p:cNvSpPr>
          <p:nvPr>
            <p:ph type="pic" sz="quarter" idx="21" hasCustomPrompt="1"/>
          </p:nvPr>
        </p:nvSpPr>
        <p:spPr>
          <a:xfrm>
            <a:off x="6096000" y="2514600"/>
            <a:ext cx="1965326" cy="1577975"/>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881654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ixed image collage 3">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p>
            <a:fld id="{BC1903E1-1CE3-4284-B2BC-CB51ED0D30F6}" type="slidenum">
              <a:rPr lang="en-IE" smtClean="0"/>
              <a:t>‹#›</a:t>
            </a:fld>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9039226" y="333375"/>
            <a:ext cx="2735261"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9051928" y="4302124"/>
            <a:ext cx="2725736" cy="1971676"/>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417513" y="333375"/>
            <a:ext cx="3508374"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4132264" y="333375"/>
            <a:ext cx="4702176" cy="1971675"/>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3" name="Picture Placeholder 7">
            <a:extLst>
              <a:ext uri="{FF2B5EF4-FFF2-40B4-BE49-F238E27FC236}">
                <a16:creationId xmlns:a16="http://schemas.microsoft.com/office/drawing/2014/main" id="{6BC3E082-55AA-5344-06C7-DBF4C6C83C8F}"/>
              </a:ext>
            </a:extLst>
          </p:cNvPr>
          <p:cNvSpPr>
            <a:spLocks noGrp="1"/>
          </p:cNvSpPr>
          <p:nvPr>
            <p:ph type="pic" sz="quarter" idx="19" hasCustomPrompt="1"/>
          </p:nvPr>
        </p:nvSpPr>
        <p:spPr>
          <a:xfrm>
            <a:off x="417513" y="4302124"/>
            <a:ext cx="5665784" cy="1971676"/>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2" name="Picture Placeholder 7">
            <a:extLst>
              <a:ext uri="{FF2B5EF4-FFF2-40B4-BE49-F238E27FC236}">
                <a16:creationId xmlns:a16="http://schemas.microsoft.com/office/drawing/2014/main" id="{A26E5C51-9791-CC12-EF90-553642992080}"/>
              </a:ext>
            </a:extLst>
          </p:cNvPr>
          <p:cNvSpPr>
            <a:spLocks noGrp="1"/>
          </p:cNvSpPr>
          <p:nvPr>
            <p:ph type="pic" sz="quarter" idx="20" hasCustomPrompt="1"/>
          </p:nvPr>
        </p:nvSpPr>
        <p:spPr>
          <a:xfrm>
            <a:off x="6311900" y="2514600"/>
            <a:ext cx="2511425" cy="3759200"/>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
        <p:nvSpPr>
          <p:cNvPr id="4" name="Picture Placeholder 7">
            <a:extLst>
              <a:ext uri="{FF2B5EF4-FFF2-40B4-BE49-F238E27FC236}">
                <a16:creationId xmlns:a16="http://schemas.microsoft.com/office/drawing/2014/main" id="{32E3B4DA-A5E5-17F7-A08B-5D6235512980}"/>
              </a:ext>
            </a:extLst>
          </p:cNvPr>
          <p:cNvSpPr>
            <a:spLocks noGrp="1"/>
          </p:cNvSpPr>
          <p:nvPr>
            <p:ph type="pic" sz="quarter" idx="21" hasCustomPrompt="1"/>
          </p:nvPr>
        </p:nvSpPr>
        <p:spPr>
          <a:xfrm>
            <a:off x="4130674" y="2514600"/>
            <a:ext cx="1965326" cy="1577975"/>
          </a:xfrm>
          <a:pattFill prst="pct40">
            <a:fgClr>
              <a:schemeClr val="accent6"/>
            </a:fgClr>
            <a:bgClr>
              <a:schemeClr val="bg1"/>
            </a:bgClr>
          </a:pattFill>
        </p:spPr>
        <p:txBody>
          <a:bodyPr tIns="0" bIns="792000" anchor="ctr"/>
          <a:lstStyle>
            <a:lvl1pPr algn="ctr">
              <a:defRPr sz="1400">
                <a:solidFill>
                  <a:schemeClr val="accent6"/>
                </a:solidFill>
              </a:defRPr>
            </a:lvl1pPr>
          </a:lstStyle>
          <a:p>
            <a:r>
              <a:rPr lang="en-US"/>
              <a:t>Click icon below to add background image. </a:t>
            </a:r>
            <a:br>
              <a:rPr lang="en-US"/>
            </a:br>
            <a:endParaRPr lang="en-IE"/>
          </a:p>
        </p:txBody>
      </p:sp>
    </p:spTree>
    <p:extLst>
      <p:ext uri="{BB962C8B-B14F-4D97-AF65-F5344CB8AC3E}">
        <p14:creationId xmlns:p14="http://schemas.microsoft.com/office/powerpoint/2010/main" val="2504490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Content + Image right Black">
    <p:bg>
      <p:bgPr>
        <a:solidFill>
          <a:schemeClr val="tx2"/>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6311900" y="1819275"/>
            <a:ext cx="5472113"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54721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03AB43C3-CBA4-DE74-8C91-00F67067493A}"/>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26208762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Content + Image left Black">
    <p:bg>
      <p:bgPr>
        <a:solidFill>
          <a:schemeClr val="tx2"/>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407194" y="1819275"/>
            <a:ext cx="5472906"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6312694" y="1825624"/>
            <a:ext cx="5472112"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C835790F-1FA0-450B-9070-9AA8E85C577F}"/>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11361330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 Content + Image right 2/3  Black">
    <p:bg>
      <p:bgPr>
        <a:solidFill>
          <a:schemeClr val="tx2"/>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3359150" y="1819275"/>
            <a:ext cx="8424863"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A679F-62A5-CCE4-E75B-39F6B165F913}"/>
              </a:ext>
            </a:extLst>
          </p:cNvPr>
          <p:cNvSpPr>
            <a:spLocks noGrp="1"/>
          </p:cNvSpPr>
          <p:nvPr>
            <p:ph idx="1"/>
          </p:nvPr>
        </p:nvSpPr>
        <p:spPr>
          <a:xfrm>
            <a:off x="407989" y="1825624"/>
            <a:ext cx="2519361"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8" name="RBO-logo---hori---white">
            <a:extLst>
              <a:ext uri="{FF2B5EF4-FFF2-40B4-BE49-F238E27FC236}">
                <a16:creationId xmlns:a16="http://schemas.microsoft.com/office/drawing/2014/main" id="{E906DEFD-C1B9-0FCE-92C2-2B81FA9580E5}"/>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28385912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 Content + Image left 2/3 Black">
    <p:bg>
      <p:bgPr>
        <a:solidFill>
          <a:schemeClr val="tx2"/>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2AFE3AE2-7115-7A7E-9107-A364487626D7}"/>
              </a:ext>
            </a:extLst>
          </p:cNvPr>
          <p:cNvSpPr>
            <a:spLocks noGrp="1"/>
          </p:cNvSpPr>
          <p:nvPr>
            <p:ph type="pic" sz="quarter" idx="13" hasCustomPrompt="1"/>
          </p:nvPr>
        </p:nvSpPr>
        <p:spPr>
          <a:xfrm>
            <a:off x="407988" y="1819275"/>
            <a:ext cx="8424862" cy="4454526"/>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a:t>
            </a:r>
            <a:br>
              <a:rPr lang="en-US"/>
            </a:br>
            <a:endParaRPr lang="en-IE"/>
          </a:p>
        </p:txBody>
      </p:sp>
      <p:sp>
        <p:nvSpPr>
          <p:cNvPr id="2" name="Title 1">
            <a:extLst>
              <a:ext uri="{FF2B5EF4-FFF2-40B4-BE49-F238E27FC236}">
                <a16:creationId xmlns:a16="http://schemas.microsoft.com/office/drawing/2014/main" id="{141EF568-785D-5CEB-E1B2-1878AFC9A2C6}"/>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5" name="Footer Placeholder 4">
            <a:extLst>
              <a:ext uri="{FF2B5EF4-FFF2-40B4-BE49-F238E27FC236}">
                <a16:creationId xmlns:a16="http://schemas.microsoft.com/office/drawing/2014/main" id="{79F01D21-998D-9743-BACC-8FE1F22BEEFA}"/>
              </a:ext>
            </a:extLst>
          </p:cNvPr>
          <p:cNvSpPr>
            <a:spLocks noGrp="1"/>
          </p:cNvSpPr>
          <p:nvPr>
            <p:ph type="ftr" sz="quarter" idx="11"/>
          </p:nvPr>
        </p:nvSpPr>
        <p:spPr/>
        <p:txBody>
          <a:bodyPr/>
          <a:lstStyle>
            <a:lvl1pPr>
              <a:defRPr>
                <a:solidFill>
                  <a:schemeClr val="bg2"/>
                </a:solidFill>
              </a:defRPr>
            </a:lvl1pPr>
          </a:lstStyle>
          <a:p>
            <a:endParaRPr lang="en-IE"/>
          </a:p>
        </p:txBody>
      </p:sp>
      <p:sp>
        <p:nvSpPr>
          <p:cNvPr id="6" name="Slide Number Placeholder 5">
            <a:extLst>
              <a:ext uri="{FF2B5EF4-FFF2-40B4-BE49-F238E27FC236}">
                <a16:creationId xmlns:a16="http://schemas.microsoft.com/office/drawing/2014/main" id="{400CFACE-0C10-FC49-38DC-918EE9EB6DE6}"/>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
        <p:nvSpPr>
          <p:cNvPr id="7" name="Content Placeholder 2">
            <a:extLst>
              <a:ext uri="{FF2B5EF4-FFF2-40B4-BE49-F238E27FC236}">
                <a16:creationId xmlns:a16="http://schemas.microsoft.com/office/drawing/2014/main" id="{824FBE03-A055-FCC0-1633-7EAE6ED8FD16}"/>
              </a:ext>
            </a:extLst>
          </p:cNvPr>
          <p:cNvSpPr>
            <a:spLocks noGrp="1"/>
          </p:cNvSpPr>
          <p:nvPr>
            <p:ph idx="14"/>
          </p:nvPr>
        </p:nvSpPr>
        <p:spPr>
          <a:xfrm>
            <a:off x="9263857" y="1825624"/>
            <a:ext cx="2520156" cy="4448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pic>
        <p:nvPicPr>
          <p:cNvPr id="8" name="RBO-logo---hori---white">
            <a:extLst>
              <a:ext uri="{FF2B5EF4-FFF2-40B4-BE49-F238E27FC236}">
                <a16:creationId xmlns:a16="http://schemas.microsoft.com/office/drawing/2014/main" id="{7A850307-4471-599C-8CDC-B32CA99EB50E}"/>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2729646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 Three Content + images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350837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4341813" y="1825624"/>
            <a:ext cx="350837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8275638" y="1825624"/>
            <a:ext cx="350837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Picture Placeholder 7">
            <a:extLst>
              <a:ext uri="{FF2B5EF4-FFF2-40B4-BE49-F238E27FC236}">
                <a16:creationId xmlns:a16="http://schemas.microsoft.com/office/drawing/2014/main" id="{E31D4404-A20E-CBCB-2F19-D104257AC045}"/>
              </a:ext>
            </a:extLst>
          </p:cNvPr>
          <p:cNvSpPr>
            <a:spLocks noGrp="1"/>
          </p:cNvSpPr>
          <p:nvPr>
            <p:ph type="pic" sz="quarter" idx="14" hasCustomPrompt="1"/>
          </p:nvPr>
        </p:nvSpPr>
        <p:spPr>
          <a:xfrm>
            <a:off x="407988"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9" name="Picture Placeholder 7">
            <a:extLst>
              <a:ext uri="{FF2B5EF4-FFF2-40B4-BE49-F238E27FC236}">
                <a16:creationId xmlns:a16="http://schemas.microsoft.com/office/drawing/2014/main" id="{90A3A680-5F20-A1DD-6FBC-FA4772396FBB}"/>
              </a:ext>
            </a:extLst>
          </p:cNvPr>
          <p:cNvSpPr>
            <a:spLocks noGrp="1"/>
          </p:cNvSpPr>
          <p:nvPr>
            <p:ph type="pic" sz="quarter" idx="15" hasCustomPrompt="1"/>
          </p:nvPr>
        </p:nvSpPr>
        <p:spPr>
          <a:xfrm>
            <a:off x="4341814"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sp>
        <p:nvSpPr>
          <p:cNvPr id="10" name="Picture Placeholder 7">
            <a:extLst>
              <a:ext uri="{FF2B5EF4-FFF2-40B4-BE49-F238E27FC236}">
                <a16:creationId xmlns:a16="http://schemas.microsoft.com/office/drawing/2014/main" id="{6CCAAF62-1D58-BA62-DBE4-CD709D9843B4}"/>
              </a:ext>
            </a:extLst>
          </p:cNvPr>
          <p:cNvSpPr>
            <a:spLocks noGrp="1"/>
          </p:cNvSpPr>
          <p:nvPr>
            <p:ph type="pic" sz="quarter" idx="16" hasCustomPrompt="1"/>
          </p:nvPr>
        </p:nvSpPr>
        <p:spPr>
          <a:xfrm>
            <a:off x="8275641" y="3829050"/>
            <a:ext cx="3508372" cy="2444750"/>
          </a:xfrm>
          <a:pattFill prst="pct40">
            <a:fgClr>
              <a:schemeClr val="accent6"/>
            </a:fgClr>
            <a:bgClr>
              <a:schemeClr val="bg1"/>
            </a:bgClr>
          </a:pattFill>
        </p:spPr>
        <p:txBody>
          <a:bodyPr tIns="0" bIns="792000" anchor="ctr"/>
          <a:lstStyle>
            <a:lvl1pPr algn="ctr">
              <a:defRPr sz="1800">
                <a:solidFill>
                  <a:schemeClr val="accent6"/>
                </a:solidFill>
              </a:defRPr>
            </a:lvl1pPr>
          </a:lstStyle>
          <a:p>
            <a:r>
              <a:rPr lang="en-US"/>
              <a:t>Click icon below to add background image. </a:t>
            </a:r>
            <a:br>
              <a:rPr lang="en-US"/>
            </a:br>
            <a:endParaRPr lang="en-IE"/>
          </a:p>
        </p:txBody>
      </p:sp>
      <p:pic>
        <p:nvPicPr>
          <p:cNvPr id="12" name="RBO-logo---hori---white">
            <a:extLst>
              <a:ext uri="{FF2B5EF4-FFF2-40B4-BE49-F238E27FC236}">
                <a16:creationId xmlns:a16="http://schemas.microsoft.com/office/drawing/2014/main" id="{A95D587E-39F0-17D4-3D56-4F9CC8269A02}"/>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3977244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 Four Content + image Blac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D745-BBCE-A59D-ACB9-BAEBDDDCC50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250421-15F5-A343-FC76-4FB5B3F27400}"/>
              </a:ext>
            </a:extLst>
          </p:cNvPr>
          <p:cNvSpPr>
            <a:spLocks noGrp="1"/>
          </p:cNvSpPr>
          <p:nvPr>
            <p:ph sz="half" idx="1"/>
          </p:nvPr>
        </p:nvSpPr>
        <p:spPr>
          <a:xfrm>
            <a:off x="407988" y="1825624"/>
            <a:ext cx="251936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58856EF-8AC7-460B-3396-8D235429C089}"/>
              </a:ext>
            </a:extLst>
          </p:cNvPr>
          <p:cNvSpPr>
            <a:spLocks noGrp="1"/>
          </p:cNvSpPr>
          <p:nvPr>
            <p:ph sz="half" idx="2"/>
          </p:nvPr>
        </p:nvSpPr>
        <p:spPr>
          <a:xfrm>
            <a:off x="3359150" y="1825624"/>
            <a:ext cx="251936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22EDCA56-E909-0E36-4FC1-9C791C7411AF}"/>
              </a:ext>
            </a:extLst>
          </p:cNvPr>
          <p:cNvSpPr>
            <a:spLocks noGrp="1"/>
          </p:cNvSpPr>
          <p:nvPr>
            <p:ph type="ftr" sz="quarter" idx="11"/>
          </p:nvPr>
        </p:nvSpPr>
        <p:spPr/>
        <p:txBody>
          <a:bodyPr/>
          <a:lstStyle>
            <a:lvl1pPr>
              <a:defRPr>
                <a:solidFill>
                  <a:schemeClr val="bg2"/>
                </a:solidFill>
              </a:defRPr>
            </a:lvl1pPr>
          </a:lstStyle>
          <a:p>
            <a:endParaRPr lang="en-IE"/>
          </a:p>
        </p:txBody>
      </p:sp>
      <p:sp>
        <p:nvSpPr>
          <p:cNvPr id="7" name="Slide Number Placeholder 6">
            <a:extLst>
              <a:ext uri="{FF2B5EF4-FFF2-40B4-BE49-F238E27FC236}">
                <a16:creationId xmlns:a16="http://schemas.microsoft.com/office/drawing/2014/main" id="{1C0EAF34-59D6-58BF-427A-2145AC60A9E8}"/>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sp>
        <p:nvSpPr>
          <p:cNvPr id="5" name="Content Placeholder 3">
            <a:extLst>
              <a:ext uri="{FF2B5EF4-FFF2-40B4-BE49-F238E27FC236}">
                <a16:creationId xmlns:a16="http://schemas.microsoft.com/office/drawing/2014/main" id="{60C159D5-0BDD-9CDF-4643-B02EF504FE48}"/>
              </a:ext>
            </a:extLst>
          </p:cNvPr>
          <p:cNvSpPr>
            <a:spLocks noGrp="1"/>
          </p:cNvSpPr>
          <p:nvPr>
            <p:ph sz="half" idx="13"/>
          </p:nvPr>
        </p:nvSpPr>
        <p:spPr>
          <a:xfrm>
            <a:off x="6311900" y="1825624"/>
            <a:ext cx="251936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8" name="Content Placeholder 3">
            <a:extLst>
              <a:ext uri="{FF2B5EF4-FFF2-40B4-BE49-F238E27FC236}">
                <a16:creationId xmlns:a16="http://schemas.microsoft.com/office/drawing/2014/main" id="{79B38A22-20E8-6886-02C3-D08F11331328}"/>
              </a:ext>
            </a:extLst>
          </p:cNvPr>
          <p:cNvSpPr>
            <a:spLocks noGrp="1"/>
          </p:cNvSpPr>
          <p:nvPr>
            <p:ph sz="half" idx="14"/>
          </p:nvPr>
        </p:nvSpPr>
        <p:spPr>
          <a:xfrm>
            <a:off x="9264651" y="1825624"/>
            <a:ext cx="2519362" cy="1746249"/>
          </a:xfrm>
        </p:spPr>
        <p:txBody>
          <a:bodyPr/>
          <a:lstStyle>
            <a:lvl1pPr>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Picture Placeholder 7">
            <a:extLst>
              <a:ext uri="{FF2B5EF4-FFF2-40B4-BE49-F238E27FC236}">
                <a16:creationId xmlns:a16="http://schemas.microsoft.com/office/drawing/2014/main" id="{8FD36123-BEF3-458E-487D-9F2631DD76A3}"/>
              </a:ext>
            </a:extLst>
          </p:cNvPr>
          <p:cNvSpPr>
            <a:spLocks noGrp="1"/>
          </p:cNvSpPr>
          <p:nvPr>
            <p:ph type="pic" sz="quarter" idx="15" hasCustomPrompt="1"/>
          </p:nvPr>
        </p:nvSpPr>
        <p:spPr>
          <a:xfrm>
            <a:off x="407988"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1" name="Picture Placeholder 7">
            <a:extLst>
              <a:ext uri="{FF2B5EF4-FFF2-40B4-BE49-F238E27FC236}">
                <a16:creationId xmlns:a16="http://schemas.microsoft.com/office/drawing/2014/main" id="{5BA9ADF1-4CB6-E018-6EF6-087E4A61A7F9}"/>
              </a:ext>
            </a:extLst>
          </p:cNvPr>
          <p:cNvSpPr>
            <a:spLocks noGrp="1"/>
          </p:cNvSpPr>
          <p:nvPr>
            <p:ph type="pic" sz="quarter" idx="16" hasCustomPrompt="1"/>
          </p:nvPr>
        </p:nvSpPr>
        <p:spPr>
          <a:xfrm>
            <a:off x="3360738"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2" name="Picture Placeholder 7">
            <a:extLst>
              <a:ext uri="{FF2B5EF4-FFF2-40B4-BE49-F238E27FC236}">
                <a16:creationId xmlns:a16="http://schemas.microsoft.com/office/drawing/2014/main" id="{E925B94D-72B6-5FC8-02D7-E1039EB209DC}"/>
              </a:ext>
            </a:extLst>
          </p:cNvPr>
          <p:cNvSpPr>
            <a:spLocks noGrp="1"/>
          </p:cNvSpPr>
          <p:nvPr>
            <p:ph type="pic" sz="quarter" idx="17" hasCustomPrompt="1"/>
          </p:nvPr>
        </p:nvSpPr>
        <p:spPr>
          <a:xfrm>
            <a:off x="6311900"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sp>
        <p:nvSpPr>
          <p:cNvPr id="13" name="Picture Placeholder 7">
            <a:extLst>
              <a:ext uri="{FF2B5EF4-FFF2-40B4-BE49-F238E27FC236}">
                <a16:creationId xmlns:a16="http://schemas.microsoft.com/office/drawing/2014/main" id="{A74FC8F7-C3D7-08BE-E28B-C30E68A63E36}"/>
              </a:ext>
            </a:extLst>
          </p:cNvPr>
          <p:cNvSpPr>
            <a:spLocks noGrp="1"/>
          </p:cNvSpPr>
          <p:nvPr>
            <p:ph type="pic" sz="quarter" idx="18" hasCustomPrompt="1"/>
          </p:nvPr>
        </p:nvSpPr>
        <p:spPr>
          <a:xfrm>
            <a:off x="9264650" y="3829050"/>
            <a:ext cx="2519362" cy="2444750"/>
          </a:xfrm>
          <a:pattFill prst="pct40">
            <a:fgClr>
              <a:schemeClr val="accent6"/>
            </a:fgClr>
            <a:bgClr>
              <a:schemeClr val="bg1"/>
            </a:bgClr>
          </a:pattFill>
        </p:spPr>
        <p:txBody>
          <a:bodyPr tIns="0" bIns="792000" anchor="ctr"/>
          <a:lstStyle>
            <a:lvl1pPr algn="ctr">
              <a:defRPr sz="1600">
                <a:solidFill>
                  <a:schemeClr val="accent6"/>
                </a:solidFill>
              </a:defRPr>
            </a:lvl1pPr>
          </a:lstStyle>
          <a:p>
            <a:r>
              <a:rPr lang="en-US"/>
              <a:t>Click icon below to add background image. </a:t>
            </a:r>
            <a:br>
              <a:rPr lang="en-US"/>
            </a:br>
            <a:endParaRPr lang="en-IE"/>
          </a:p>
        </p:txBody>
      </p:sp>
      <p:pic>
        <p:nvPicPr>
          <p:cNvPr id="10" name="RBO-logo---hori---white">
            <a:extLst>
              <a:ext uri="{FF2B5EF4-FFF2-40B4-BE49-F238E27FC236}">
                <a16:creationId xmlns:a16="http://schemas.microsoft.com/office/drawing/2014/main" id="{D8EB0626-9D5D-1399-DBB4-06B35244F254}"/>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30578610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Slide - Red">
    <p:bg>
      <p:bgPr>
        <a:solidFill>
          <a:schemeClr val="accent1"/>
        </a:solidFill>
        <a:effectLst/>
      </p:bgPr>
    </p:bg>
    <p:spTree>
      <p:nvGrpSpPr>
        <p:cNvPr id="1" name=""/>
        <p:cNvGrpSpPr/>
        <p:nvPr/>
      </p:nvGrpSpPr>
      <p:grpSpPr>
        <a:xfrm>
          <a:off x="0" y="0"/>
          <a:ext cx="0" cy="0"/>
          <a:chOff x="0" y="0"/>
          <a:chExt cx="0" cy="0"/>
        </a:xfrm>
      </p:grpSpPr>
      <p:pic>
        <p:nvPicPr>
          <p:cNvPr id="10" name="RBO-logo-vert-Red">
            <a:extLst>
              <a:ext uri="{FF2B5EF4-FFF2-40B4-BE49-F238E27FC236}">
                <a16:creationId xmlns:a16="http://schemas.microsoft.com/office/drawing/2014/main" id="{933766A2-9EA7-0DB1-AFEB-46F879A1A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pic>
        <p:nvPicPr>
          <p:cNvPr id="9" name="RBO-logo-vert-White">
            <a:extLst>
              <a:ext uri="{FF2B5EF4-FFF2-40B4-BE49-F238E27FC236}">
                <a16:creationId xmlns:a16="http://schemas.microsoft.com/office/drawing/2014/main" id="{1E0E9C96-D98C-528A-3D1C-23F0B28174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6" name="Title 1">
            <a:extLst>
              <a:ext uri="{FF2B5EF4-FFF2-40B4-BE49-F238E27FC236}">
                <a16:creationId xmlns:a16="http://schemas.microsoft.com/office/drawing/2014/main" id="{2C3E1853-BC1A-07A7-97BD-1DFACB66530B}"/>
              </a:ext>
            </a:extLst>
          </p:cNvPr>
          <p:cNvSpPr>
            <a:spLocks noGrp="1"/>
          </p:cNvSpPr>
          <p:nvPr>
            <p:ph type="title"/>
          </p:nvPr>
        </p:nvSpPr>
        <p:spPr>
          <a:xfrm>
            <a:off x="407988" y="4845050"/>
            <a:ext cx="7867650" cy="1631950"/>
          </a:xfrm>
        </p:spPr>
        <p:txBody>
          <a:bodyPr anchor="b"/>
          <a:lstStyle>
            <a:lvl1pPr algn="l">
              <a:defRPr sz="6600">
                <a:solidFill>
                  <a:schemeClr val="bg1"/>
                </a:solidFill>
              </a:defRPr>
            </a:lvl1pPr>
          </a:lstStyle>
          <a:p>
            <a:r>
              <a:rPr lang="en-US"/>
              <a:t>Click to edit Master title style</a:t>
            </a:r>
            <a:endParaRPr lang="en-IE"/>
          </a:p>
        </p:txBody>
      </p:sp>
    </p:spTree>
    <p:extLst>
      <p:ext uri="{BB962C8B-B14F-4D97-AF65-F5344CB8AC3E}">
        <p14:creationId xmlns:p14="http://schemas.microsoft.com/office/powerpoint/2010/main" val="31294843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slide - Image FB">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7DEAD-E4E1-4571-0FE6-436DC194E5DB}"/>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Then send image to back.</a:t>
            </a:r>
            <a:endParaRPr lang="en-IE"/>
          </a:p>
        </p:txBody>
      </p:sp>
      <p:sp>
        <p:nvSpPr>
          <p:cNvPr id="6" name="Picture Placeholder 5">
            <a:extLst>
              <a:ext uri="{FF2B5EF4-FFF2-40B4-BE49-F238E27FC236}">
                <a16:creationId xmlns:a16="http://schemas.microsoft.com/office/drawing/2014/main" id="{C8760978-7D57-5054-A5A4-D547B9FB9FAC}"/>
              </a:ext>
            </a:extLst>
          </p:cNvPr>
          <p:cNvSpPr>
            <a:spLocks noGrp="1"/>
          </p:cNvSpPr>
          <p:nvPr>
            <p:ph type="pic" sz="quarter" idx="10"/>
          </p:nvPr>
        </p:nvSpPr>
        <p:spPr>
          <a:xfrm>
            <a:off x="5470525" y="333375"/>
            <a:ext cx="1247775" cy="1352550"/>
          </a:xfrm>
          <a:blipFill>
            <a:blip r:embed="rId2"/>
            <a:stretch>
              <a:fillRect/>
            </a:stretch>
          </a:blipFill>
        </p:spPr>
        <p:txBody>
          <a:bodyPr anchor="ctr"/>
          <a:lstStyle>
            <a:lvl1pPr algn="ctr">
              <a:defRPr>
                <a:solidFill>
                  <a:schemeClr val="tx1">
                    <a:alpha val="0"/>
                  </a:schemeClr>
                </a:solidFill>
              </a:defRPr>
            </a:lvl1pPr>
          </a:lstStyle>
          <a:p>
            <a:endParaRPr lang="en-IE"/>
          </a:p>
        </p:txBody>
      </p:sp>
      <p:sp>
        <p:nvSpPr>
          <p:cNvPr id="2" name="Title 1">
            <a:extLst>
              <a:ext uri="{FF2B5EF4-FFF2-40B4-BE49-F238E27FC236}">
                <a16:creationId xmlns:a16="http://schemas.microsoft.com/office/drawing/2014/main" id="{04024EEA-D001-3B4B-86D4-A7D5A531A8BB}"/>
              </a:ext>
            </a:extLst>
          </p:cNvPr>
          <p:cNvSpPr>
            <a:spLocks noGrp="1"/>
          </p:cNvSpPr>
          <p:nvPr>
            <p:ph type="title"/>
          </p:nvPr>
        </p:nvSpPr>
        <p:spPr>
          <a:xfrm>
            <a:off x="407988" y="4845050"/>
            <a:ext cx="7867650" cy="1631950"/>
          </a:xfrm>
        </p:spPr>
        <p:txBody>
          <a:bodyPr anchor="b"/>
          <a:lstStyle>
            <a:lvl1pPr algn="l">
              <a:defRPr sz="6600">
                <a:solidFill>
                  <a:schemeClr val="bg1"/>
                </a:solidFill>
              </a:defRPr>
            </a:lvl1pPr>
          </a:lstStyle>
          <a:p>
            <a:r>
              <a:rPr lang="en-US"/>
              <a:t>Click to edit Master title style</a:t>
            </a:r>
            <a:endParaRPr lang="en-IE"/>
          </a:p>
        </p:txBody>
      </p:sp>
    </p:spTree>
    <p:extLst>
      <p:ext uri="{BB962C8B-B14F-4D97-AF65-F5344CB8AC3E}">
        <p14:creationId xmlns:p14="http://schemas.microsoft.com/office/powerpoint/2010/main" val="31768937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68CAD-4384-C084-533E-CE8EED1F64B6}"/>
              </a:ext>
            </a:extLst>
          </p:cNvPr>
          <p:cNvSpPr>
            <a:spLocks noGrp="1"/>
          </p:cNvSpPr>
          <p:nvPr>
            <p:ph type="title"/>
          </p:nvPr>
        </p:nvSpPr>
        <p:spPr/>
        <p:txBody>
          <a:bodyPr/>
          <a:lstStyle/>
          <a:p>
            <a:r>
              <a:rPr lang="en-US"/>
              <a:t>Click to edit Master title style</a:t>
            </a:r>
            <a:endParaRPr lang="en-IE"/>
          </a:p>
        </p:txBody>
      </p:sp>
      <p:sp>
        <p:nvSpPr>
          <p:cNvPr id="4" name="Footer Placeholder 3">
            <a:extLst>
              <a:ext uri="{FF2B5EF4-FFF2-40B4-BE49-F238E27FC236}">
                <a16:creationId xmlns:a16="http://schemas.microsoft.com/office/drawing/2014/main" id="{F02491B3-A330-CD12-525F-43E3EB839C71}"/>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A73A4D5-7287-81D2-E447-5D64A5619F9E}"/>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694608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WHIT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DA25DA9-CCCC-D67E-0060-0328A552CCD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A83AEA97-794E-757D-9532-C41021995515}"/>
              </a:ext>
            </a:extLst>
          </p:cNvPr>
          <p:cNvSpPr>
            <a:spLocks noGrp="1"/>
          </p:cNvSpPr>
          <p:nvPr>
            <p:ph type="sldNum" sz="quarter" idx="12"/>
          </p:nvPr>
        </p:nvSpPr>
        <p:spPr/>
        <p:txBody>
          <a:bodyPr/>
          <a:lstStyle/>
          <a:p>
            <a:fld id="{BC1903E1-1CE3-4284-B2BC-CB51ED0D30F6}" type="slidenum">
              <a:rPr lang="en-IE" smtClean="0"/>
              <a:t>‹#›</a:t>
            </a:fld>
            <a:endParaRPr lang="en-IE"/>
          </a:p>
        </p:txBody>
      </p:sp>
    </p:spTree>
    <p:extLst>
      <p:ext uri="{BB962C8B-B14F-4D97-AF65-F5344CB8AC3E}">
        <p14:creationId xmlns:p14="http://schemas.microsoft.com/office/powerpoint/2010/main" val="253446012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BLACK">
    <p:bg>
      <p:bgPr>
        <a:solidFill>
          <a:schemeClr val="tx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DA25DA9-CCCC-D67E-0060-0328A552CCDB}"/>
              </a:ext>
            </a:extLst>
          </p:cNvPr>
          <p:cNvSpPr>
            <a:spLocks noGrp="1"/>
          </p:cNvSpPr>
          <p:nvPr>
            <p:ph type="ftr" sz="quarter" idx="11"/>
          </p:nvPr>
        </p:nvSpPr>
        <p:spPr/>
        <p:txBody>
          <a:bodyPr/>
          <a:lstStyle>
            <a:lvl1pPr>
              <a:defRPr>
                <a:solidFill>
                  <a:schemeClr val="bg2"/>
                </a:solidFill>
              </a:defRPr>
            </a:lvl1pPr>
          </a:lstStyle>
          <a:p>
            <a:endParaRPr lang="en-IE"/>
          </a:p>
        </p:txBody>
      </p:sp>
      <p:sp>
        <p:nvSpPr>
          <p:cNvPr id="4" name="Slide Number Placeholder 3">
            <a:extLst>
              <a:ext uri="{FF2B5EF4-FFF2-40B4-BE49-F238E27FC236}">
                <a16:creationId xmlns:a16="http://schemas.microsoft.com/office/drawing/2014/main" id="{A83AEA97-794E-757D-9532-C41021995515}"/>
              </a:ext>
            </a:extLst>
          </p:cNvPr>
          <p:cNvSpPr>
            <a:spLocks noGrp="1"/>
          </p:cNvSpPr>
          <p:nvPr>
            <p:ph type="sldNum" sz="quarter" idx="12"/>
          </p:nvPr>
        </p:nvSpPr>
        <p:spPr/>
        <p:txBody>
          <a:bodyPr/>
          <a:lstStyle>
            <a:lvl1pPr>
              <a:defRPr>
                <a:solidFill>
                  <a:schemeClr val="bg2"/>
                </a:solidFill>
              </a:defRPr>
            </a:lvl1pPr>
          </a:lstStyle>
          <a:p>
            <a:fld id="{BC1903E1-1CE3-4284-B2BC-CB51ED0D30F6}" type="slidenum">
              <a:rPr lang="en-IE" smtClean="0"/>
              <a:pPr/>
              <a:t>‹#›</a:t>
            </a:fld>
            <a:endParaRPr lang="en-IE"/>
          </a:p>
        </p:txBody>
      </p:sp>
      <p:pic>
        <p:nvPicPr>
          <p:cNvPr id="5" name="RBO-logo---hori---white">
            <a:extLst>
              <a:ext uri="{FF2B5EF4-FFF2-40B4-BE49-F238E27FC236}">
                <a16:creationId xmlns:a16="http://schemas.microsoft.com/office/drawing/2014/main" id="{F011F34E-F438-FDC0-770F-41127F3150CA}"/>
              </a:ext>
            </a:extLst>
          </p:cNvPr>
          <p:cNvPicPr>
            <a:picLocks noChangeAspect="1"/>
          </p:cNvPicPr>
          <p:nvPr userDrawn="1"/>
        </p:nvPicPr>
        <p:blipFill rotWithShape="1">
          <a:blip r:embed="rId2">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430409508"/>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ure BLACK">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8629422"/>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Organisational Slide 1">
    <p:bg>
      <p:bgPr>
        <a:solidFill>
          <a:srgbClr val="000000"/>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713D81C8-1370-2E37-7061-02CFA59B7695}"/>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sz="2400">
                <a:solidFill>
                  <a:schemeClr val="accent6"/>
                </a:solidFill>
              </a:defRPr>
            </a:lvl1pPr>
          </a:lstStyle>
          <a:p>
            <a:r>
              <a:rPr lang="en-US"/>
              <a:t>Click icon below to add background image. Then send image to back.</a:t>
            </a:r>
            <a:endParaRPr lang="en-IE"/>
          </a:p>
        </p:txBody>
      </p:sp>
      <p:sp>
        <p:nvSpPr>
          <p:cNvPr id="4" name="Text Placeholder 3">
            <a:extLst>
              <a:ext uri="{FF2B5EF4-FFF2-40B4-BE49-F238E27FC236}">
                <a16:creationId xmlns:a16="http://schemas.microsoft.com/office/drawing/2014/main" id="{AA99E2EB-A9E7-15DA-C701-EAF7B197B5B3}"/>
              </a:ext>
            </a:extLst>
          </p:cNvPr>
          <p:cNvSpPr>
            <a:spLocks noGrp="1"/>
          </p:cNvSpPr>
          <p:nvPr>
            <p:ph type="body" sz="quarter" idx="12"/>
          </p:nvPr>
        </p:nvSpPr>
        <p:spPr>
          <a:xfrm>
            <a:off x="623888" y="982663"/>
            <a:ext cx="5846762" cy="914400"/>
          </a:xfrm>
        </p:spPr>
        <p:txBody>
          <a:bodyPr vert="horz" lIns="0" tIns="0" rIns="0" bIns="0" rtlCol="0">
            <a:noAutofit/>
          </a:bodyPr>
          <a:lstStyle>
            <a:lvl1pPr>
              <a:defRPr lang="en-IE" sz="6600" b="1" dirty="0">
                <a:solidFill>
                  <a:schemeClr val="bg1"/>
                </a:solidFill>
              </a:defRPr>
            </a:lvl1pPr>
          </a:lstStyle>
          <a:p>
            <a:pPr lvl="0"/>
            <a:r>
              <a:rPr lang="en-US"/>
              <a:t>Click to edit</a:t>
            </a:r>
            <a:endParaRPr lang="en-IE"/>
          </a:p>
        </p:txBody>
      </p:sp>
      <p:sp>
        <p:nvSpPr>
          <p:cNvPr id="5" name="Text Placeholder 3">
            <a:extLst>
              <a:ext uri="{FF2B5EF4-FFF2-40B4-BE49-F238E27FC236}">
                <a16:creationId xmlns:a16="http://schemas.microsoft.com/office/drawing/2014/main" id="{5945E672-4B89-0F07-4DAB-F01EEB799F57}"/>
              </a:ext>
            </a:extLst>
          </p:cNvPr>
          <p:cNvSpPr>
            <a:spLocks noGrp="1"/>
          </p:cNvSpPr>
          <p:nvPr>
            <p:ph type="body" sz="quarter" idx="13"/>
          </p:nvPr>
        </p:nvSpPr>
        <p:spPr>
          <a:xfrm>
            <a:off x="623888" y="4298950"/>
            <a:ext cx="7110412" cy="1974850"/>
          </a:xfrm>
        </p:spPr>
        <p:txBody>
          <a:bodyPr anchor="b"/>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100">
                <a:solidFill>
                  <a:schemeClr val="bg1"/>
                </a:solidFill>
              </a:defRPr>
            </a:lvl5pPr>
          </a:lstStyle>
          <a:p>
            <a:pPr lvl="0"/>
            <a:r>
              <a:rPr lang="en-US"/>
              <a:t>Click to edit Master text styles</a:t>
            </a:r>
          </a:p>
          <a:p>
            <a:pPr lvl="1"/>
            <a:r>
              <a:rPr lang="en-US"/>
              <a:t>Second level</a:t>
            </a:r>
            <a:endParaRPr lang="en-IE"/>
          </a:p>
        </p:txBody>
      </p:sp>
    </p:spTree>
    <p:extLst>
      <p:ext uri="{BB962C8B-B14F-4D97-AF65-F5344CB8AC3E}">
        <p14:creationId xmlns:p14="http://schemas.microsoft.com/office/powerpoint/2010/main" val="1491721199"/>
      </p:ext>
    </p:extLst>
  </p:cSld>
  <p:clrMapOvr>
    <a:masterClrMapping/>
  </p:clrMapOvr>
  <p:extLst>
    <p:ext uri="{DCECCB84-F9BA-43D5-87BE-67443E8EF086}">
      <p15:sldGuideLst xmlns:p15="http://schemas.microsoft.com/office/powerpoint/2012/main">
        <p15:guide id="1" pos="39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Organisational Slide 2">
    <p:bg>
      <p:bgPr>
        <a:solidFill>
          <a:srgbClr val="000000"/>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713D81C8-1370-2E37-7061-02CFA59B7695}"/>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sz="2400">
                <a:solidFill>
                  <a:schemeClr val="accent6"/>
                </a:solidFill>
              </a:defRPr>
            </a:lvl1pPr>
          </a:lstStyle>
          <a:p>
            <a:r>
              <a:rPr lang="en-US"/>
              <a:t>Click icon below to add background image. Then send image to back.</a:t>
            </a:r>
            <a:endParaRPr lang="en-IE"/>
          </a:p>
        </p:txBody>
      </p:sp>
      <p:sp>
        <p:nvSpPr>
          <p:cNvPr id="4" name="Text Placeholder 3">
            <a:extLst>
              <a:ext uri="{FF2B5EF4-FFF2-40B4-BE49-F238E27FC236}">
                <a16:creationId xmlns:a16="http://schemas.microsoft.com/office/drawing/2014/main" id="{AA99E2EB-A9E7-15DA-C701-EAF7B197B5B3}"/>
              </a:ext>
            </a:extLst>
          </p:cNvPr>
          <p:cNvSpPr>
            <a:spLocks noGrp="1"/>
          </p:cNvSpPr>
          <p:nvPr>
            <p:ph type="body" sz="quarter" idx="12"/>
          </p:nvPr>
        </p:nvSpPr>
        <p:spPr>
          <a:xfrm>
            <a:off x="623888" y="982663"/>
            <a:ext cx="9936162" cy="914400"/>
          </a:xfrm>
        </p:spPr>
        <p:txBody>
          <a:bodyPr/>
          <a:lstStyle>
            <a:lvl1pPr>
              <a:defRPr sz="66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endParaRPr lang="en-IE"/>
          </a:p>
        </p:txBody>
      </p:sp>
      <p:sp>
        <p:nvSpPr>
          <p:cNvPr id="5" name="Text Placeholder 3">
            <a:extLst>
              <a:ext uri="{FF2B5EF4-FFF2-40B4-BE49-F238E27FC236}">
                <a16:creationId xmlns:a16="http://schemas.microsoft.com/office/drawing/2014/main" id="{5945E672-4B89-0F07-4DAB-F01EEB799F57}"/>
              </a:ext>
            </a:extLst>
          </p:cNvPr>
          <p:cNvSpPr>
            <a:spLocks noGrp="1"/>
          </p:cNvSpPr>
          <p:nvPr>
            <p:ph type="body" sz="quarter" idx="13"/>
          </p:nvPr>
        </p:nvSpPr>
        <p:spPr>
          <a:xfrm>
            <a:off x="623888" y="2312988"/>
            <a:ext cx="7110412" cy="1974850"/>
          </a:xfrm>
        </p:spPr>
        <p:txBody>
          <a:bodyPr anchor="t"/>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100">
                <a:solidFill>
                  <a:schemeClr val="bg1"/>
                </a:solidFill>
              </a:defRPr>
            </a:lvl5pPr>
          </a:lstStyle>
          <a:p>
            <a:pPr lvl="0"/>
            <a:r>
              <a:rPr lang="en-US"/>
              <a:t>Click to edit Master text styles</a:t>
            </a:r>
          </a:p>
          <a:p>
            <a:pPr lvl="1"/>
            <a:r>
              <a:rPr lang="en-US"/>
              <a:t>Second level</a:t>
            </a:r>
            <a:endParaRPr lang="en-IE"/>
          </a:p>
        </p:txBody>
      </p:sp>
    </p:spTree>
    <p:extLst>
      <p:ext uri="{BB962C8B-B14F-4D97-AF65-F5344CB8AC3E}">
        <p14:creationId xmlns:p14="http://schemas.microsoft.com/office/powerpoint/2010/main" val="1153404690"/>
      </p:ext>
    </p:extLst>
  </p:cSld>
  <p:clrMapOvr>
    <a:masterClrMapping/>
  </p:clrMapOvr>
  <p:extLst>
    <p:ext uri="{DCECCB84-F9BA-43D5-87BE-67443E8EF086}">
      <p15:sldGuideLst xmlns:p15="http://schemas.microsoft.com/office/powerpoint/2012/main">
        <p15:guide id="1" orient="horz" pos="1457">
          <p15:clr>
            <a:srgbClr val="FBAE40"/>
          </p15:clr>
        </p15:guide>
        <p15:guide id="2" pos="393">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hank you slide - Whi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EDC708-507D-C136-6816-C8B07B2D4AF8}"/>
              </a:ext>
            </a:extLst>
          </p:cNvPr>
          <p:cNvSpPr>
            <a:spLocks noGrp="1"/>
          </p:cNvSpPr>
          <p:nvPr>
            <p:ph type="body" idx="1"/>
          </p:nvPr>
        </p:nvSpPr>
        <p:spPr>
          <a:xfrm>
            <a:off x="831850" y="6019363"/>
            <a:ext cx="10515600" cy="307777"/>
          </a:xfrm>
        </p:spPr>
        <p:txBody>
          <a:bodyPr anchor="b">
            <a:spAutoFit/>
          </a:bodyPr>
          <a:lstStyle>
            <a:lvl1pPr marL="0" indent="0" algn="ctr">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4" name="RBO-logo-vert-Black">
            <a:extLst>
              <a:ext uri="{FF2B5EF4-FFF2-40B4-BE49-F238E27FC236}">
                <a16:creationId xmlns:a16="http://schemas.microsoft.com/office/drawing/2014/main" id="{DC475959-F5C5-345C-81D9-E58EA0B585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2" name="TextBox 1">
            <a:extLst>
              <a:ext uri="{FF2B5EF4-FFF2-40B4-BE49-F238E27FC236}">
                <a16:creationId xmlns:a16="http://schemas.microsoft.com/office/drawing/2014/main" id="{1D1B507C-AF95-A1E2-4281-C73C3279F9B2}"/>
              </a:ext>
            </a:extLst>
          </p:cNvPr>
          <p:cNvSpPr txBox="1"/>
          <p:nvPr userDrawn="1"/>
        </p:nvSpPr>
        <p:spPr>
          <a:xfrm>
            <a:off x="3883696" y="3258820"/>
            <a:ext cx="4487126" cy="1200329"/>
          </a:xfrm>
          <a:prstGeom prst="rect">
            <a:avLst/>
          </a:prstGeom>
          <a:noFill/>
        </p:spPr>
        <p:txBody>
          <a:bodyPr wrap="none" rtlCol="0">
            <a:spAutoFit/>
          </a:bodyPr>
          <a:lstStyle/>
          <a:p>
            <a:r>
              <a:rPr lang="en-IE" sz="7200" b="1">
                <a:solidFill>
                  <a:schemeClr val="tx2"/>
                </a:solidFill>
                <a:latin typeface="Roboto" panose="02000000000000000000" pitchFamily="2" charset="0"/>
              </a:rPr>
              <a:t>Thank you</a:t>
            </a:r>
          </a:p>
        </p:txBody>
      </p:sp>
    </p:spTree>
    <p:extLst>
      <p:ext uri="{BB962C8B-B14F-4D97-AF65-F5344CB8AC3E}">
        <p14:creationId xmlns:p14="http://schemas.microsoft.com/office/powerpoint/2010/main" val="17373028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hank you slide - Red">
    <p:bg>
      <p:bgPr>
        <a:solidFill>
          <a:schemeClr val="accent1"/>
        </a:solidFill>
        <a:effectLst/>
      </p:bgPr>
    </p:bg>
    <p:spTree>
      <p:nvGrpSpPr>
        <p:cNvPr id="1" name=""/>
        <p:cNvGrpSpPr/>
        <p:nvPr/>
      </p:nvGrpSpPr>
      <p:grpSpPr>
        <a:xfrm>
          <a:off x="0" y="0"/>
          <a:ext cx="0" cy="0"/>
          <a:chOff x="0" y="0"/>
          <a:chExt cx="0" cy="0"/>
        </a:xfrm>
      </p:grpSpPr>
      <p:pic>
        <p:nvPicPr>
          <p:cNvPr id="7" name="RBO-logo-vert-White">
            <a:extLst>
              <a:ext uri="{FF2B5EF4-FFF2-40B4-BE49-F238E27FC236}">
                <a16:creationId xmlns:a16="http://schemas.microsoft.com/office/drawing/2014/main" id="{96C3F67A-EE8F-F395-54EF-ABC7D4C32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699" y="340838"/>
            <a:ext cx="1244602" cy="1343500"/>
          </a:xfrm>
          <a:prstGeom prst="rect">
            <a:avLst/>
          </a:prstGeom>
        </p:spPr>
      </p:pic>
      <p:sp>
        <p:nvSpPr>
          <p:cNvPr id="2" name="TextBox 1">
            <a:extLst>
              <a:ext uri="{FF2B5EF4-FFF2-40B4-BE49-F238E27FC236}">
                <a16:creationId xmlns:a16="http://schemas.microsoft.com/office/drawing/2014/main" id="{DE7772F2-249E-269E-191F-9420F24BC44D}"/>
              </a:ext>
            </a:extLst>
          </p:cNvPr>
          <p:cNvSpPr txBox="1"/>
          <p:nvPr userDrawn="1"/>
        </p:nvSpPr>
        <p:spPr>
          <a:xfrm>
            <a:off x="304800" y="5359400"/>
            <a:ext cx="4487126" cy="1200329"/>
          </a:xfrm>
          <a:prstGeom prst="rect">
            <a:avLst/>
          </a:prstGeom>
          <a:noFill/>
        </p:spPr>
        <p:txBody>
          <a:bodyPr wrap="none" rtlCol="0">
            <a:spAutoFit/>
          </a:bodyPr>
          <a:lstStyle/>
          <a:p>
            <a:r>
              <a:rPr lang="en-IE" sz="7200" b="1">
                <a:solidFill>
                  <a:schemeClr val="bg1"/>
                </a:solidFill>
                <a:latin typeface="Roboto" panose="02000000000000000000" pitchFamily="2" charset="0"/>
              </a:rPr>
              <a:t>Thank you</a:t>
            </a:r>
          </a:p>
        </p:txBody>
      </p:sp>
      <p:sp>
        <p:nvSpPr>
          <p:cNvPr id="3" name="Text Placeholder 2">
            <a:extLst>
              <a:ext uri="{FF2B5EF4-FFF2-40B4-BE49-F238E27FC236}">
                <a16:creationId xmlns:a16="http://schemas.microsoft.com/office/drawing/2014/main" id="{69ABACE2-56B5-75A2-78B1-BA58A39B2913}"/>
              </a:ext>
            </a:extLst>
          </p:cNvPr>
          <p:cNvSpPr>
            <a:spLocks noGrp="1"/>
          </p:cNvSpPr>
          <p:nvPr>
            <p:ph type="body" idx="1"/>
          </p:nvPr>
        </p:nvSpPr>
        <p:spPr>
          <a:xfrm>
            <a:off x="8275638" y="5203190"/>
            <a:ext cx="3508374" cy="1121410"/>
          </a:xfrm>
        </p:spPr>
        <p:txBody>
          <a:bodyPr anchor="b"/>
          <a:lstStyle>
            <a:lvl1pPr marL="0" indent="0" algn="r">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655286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hank you slide - Image FB centr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7DEAD-E4E1-4571-0FE6-436DC194E5DB}"/>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a:solidFill>
                  <a:schemeClr val="accent6"/>
                </a:solidFill>
              </a:defRPr>
            </a:lvl1pPr>
          </a:lstStyle>
          <a:p>
            <a:r>
              <a:rPr lang="en-US"/>
              <a:t>Click icon below to add background image. Then send image to back.</a:t>
            </a:r>
            <a:endParaRPr lang="en-IE"/>
          </a:p>
        </p:txBody>
      </p:sp>
      <p:sp>
        <p:nvSpPr>
          <p:cNvPr id="6" name="Picture Placeholder 5">
            <a:extLst>
              <a:ext uri="{FF2B5EF4-FFF2-40B4-BE49-F238E27FC236}">
                <a16:creationId xmlns:a16="http://schemas.microsoft.com/office/drawing/2014/main" id="{C8760978-7D57-5054-A5A4-D547B9FB9FAC}"/>
              </a:ext>
            </a:extLst>
          </p:cNvPr>
          <p:cNvSpPr>
            <a:spLocks noGrp="1"/>
          </p:cNvSpPr>
          <p:nvPr>
            <p:ph type="pic" sz="quarter" idx="10"/>
          </p:nvPr>
        </p:nvSpPr>
        <p:spPr>
          <a:xfrm>
            <a:off x="5470525" y="333375"/>
            <a:ext cx="1247775" cy="1352550"/>
          </a:xfrm>
          <a:blipFill>
            <a:blip r:embed="rId2"/>
            <a:stretch>
              <a:fillRect/>
            </a:stretch>
          </a:blipFill>
        </p:spPr>
        <p:txBody>
          <a:bodyPr anchor="ctr"/>
          <a:lstStyle>
            <a:lvl1pPr algn="ctr">
              <a:defRPr>
                <a:solidFill>
                  <a:schemeClr val="tx1">
                    <a:alpha val="0"/>
                  </a:schemeClr>
                </a:solidFill>
              </a:defRPr>
            </a:lvl1pPr>
          </a:lstStyle>
          <a:p>
            <a:endParaRPr lang="en-IE"/>
          </a:p>
        </p:txBody>
      </p:sp>
      <p:sp>
        <p:nvSpPr>
          <p:cNvPr id="2" name="Title 1">
            <a:extLst>
              <a:ext uri="{FF2B5EF4-FFF2-40B4-BE49-F238E27FC236}">
                <a16:creationId xmlns:a16="http://schemas.microsoft.com/office/drawing/2014/main" id="{70D8032C-C618-437E-B806-C90A6F702B04}"/>
              </a:ext>
            </a:extLst>
          </p:cNvPr>
          <p:cNvSpPr>
            <a:spLocks noGrp="1"/>
          </p:cNvSpPr>
          <p:nvPr>
            <p:ph type="title" hasCustomPrompt="1"/>
          </p:nvPr>
        </p:nvSpPr>
        <p:spPr>
          <a:xfrm>
            <a:off x="831850" y="3401768"/>
            <a:ext cx="10515600" cy="997196"/>
          </a:xfrm>
        </p:spPr>
        <p:txBody>
          <a:bodyPr anchor="b">
            <a:spAutoFit/>
          </a:bodyPr>
          <a:lstStyle>
            <a:lvl1pPr algn="ctr">
              <a:defRPr sz="7200">
                <a:solidFill>
                  <a:schemeClr val="bg1"/>
                </a:solidFill>
              </a:defRPr>
            </a:lvl1pPr>
          </a:lstStyle>
          <a:p>
            <a:r>
              <a:rPr lang="en-US"/>
              <a:t>Thank you slide</a:t>
            </a:r>
            <a:endParaRPr lang="en-IE"/>
          </a:p>
        </p:txBody>
      </p:sp>
      <p:sp>
        <p:nvSpPr>
          <p:cNvPr id="3" name="Text Placeholder 2">
            <a:extLst>
              <a:ext uri="{FF2B5EF4-FFF2-40B4-BE49-F238E27FC236}">
                <a16:creationId xmlns:a16="http://schemas.microsoft.com/office/drawing/2014/main" id="{8B15FDE7-2CBC-250D-66DA-1031C211ECF9}"/>
              </a:ext>
            </a:extLst>
          </p:cNvPr>
          <p:cNvSpPr>
            <a:spLocks noGrp="1"/>
          </p:cNvSpPr>
          <p:nvPr>
            <p:ph type="body" idx="1"/>
          </p:nvPr>
        </p:nvSpPr>
        <p:spPr>
          <a:xfrm>
            <a:off x="831850" y="6013013"/>
            <a:ext cx="10515600" cy="307777"/>
          </a:xfrm>
        </p:spPr>
        <p:txBody>
          <a:bodyPr anchor="b">
            <a:spAutoFit/>
          </a:bodyPr>
          <a:lstStyle>
            <a:lvl1pPr marL="0" indent="0" algn="ctr">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119290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hank you slide - Image FB lef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7DEAD-E4E1-4571-0FE6-436DC194E5DB}"/>
              </a:ext>
            </a:extLst>
          </p:cNvPr>
          <p:cNvSpPr>
            <a:spLocks noGrp="1"/>
          </p:cNvSpPr>
          <p:nvPr>
            <p:ph type="pic" sz="quarter" idx="11" hasCustomPrompt="1"/>
          </p:nvPr>
        </p:nvSpPr>
        <p:spPr>
          <a:xfrm>
            <a:off x="0" y="0"/>
            <a:ext cx="12192000" cy="6858000"/>
          </a:xfrm>
          <a:pattFill prst="pct40">
            <a:fgClr>
              <a:schemeClr val="accent6"/>
            </a:fgClr>
            <a:bgClr>
              <a:schemeClr val="bg1"/>
            </a:bgClr>
          </a:pattFill>
        </p:spPr>
        <p:txBody>
          <a:bodyPr tIns="0" bIns="792000" anchor="ctr"/>
          <a:lstStyle>
            <a:lvl1pPr algn="ctr">
              <a:defRPr sz="2000">
                <a:solidFill>
                  <a:schemeClr val="accent6"/>
                </a:solidFill>
              </a:defRPr>
            </a:lvl1pPr>
          </a:lstStyle>
          <a:p>
            <a:r>
              <a:rPr lang="en-US"/>
              <a:t>Click icon below to add background image. Then send image to back.</a:t>
            </a:r>
            <a:endParaRPr lang="en-IE"/>
          </a:p>
        </p:txBody>
      </p:sp>
      <p:sp>
        <p:nvSpPr>
          <p:cNvPr id="6" name="Picture Placeholder 5">
            <a:extLst>
              <a:ext uri="{FF2B5EF4-FFF2-40B4-BE49-F238E27FC236}">
                <a16:creationId xmlns:a16="http://schemas.microsoft.com/office/drawing/2014/main" id="{C8760978-7D57-5054-A5A4-D547B9FB9FAC}"/>
              </a:ext>
            </a:extLst>
          </p:cNvPr>
          <p:cNvSpPr>
            <a:spLocks noGrp="1"/>
          </p:cNvSpPr>
          <p:nvPr>
            <p:ph type="pic" sz="quarter" idx="10"/>
          </p:nvPr>
        </p:nvSpPr>
        <p:spPr>
          <a:xfrm>
            <a:off x="5470525" y="333375"/>
            <a:ext cx="1247775" cy="1352550"/>
          </a:xfrm>
          <a:blipFill>
            <a:blip r:embed="rId2"/>
            <a:stretch>
              <a:fillRect/>
            </a:stretch>
          </a:blipFill>
        </p:spPr>
        <p:txBody>
          <a:bodyPr anchor="ctr"/>
          <a:lstStyle>
            <a:lvl1pPr algn="ctr">
              <a:defRPr>
                <a:solidFill>
                  <a:schemeClr val="tx1">
                    <a:alpha val="0"/>
                  </a:schemeClr>
                </a:solidFill>
              </a:defRPr>
            </a:lvl1pPr>
          </a:lstStyle>
          <a:p>
            <a:endParaRPr lang="en-IE"/>
          </a:p>
        </p:txBody>
      </p:sp>
      <p:sp>
        <p:nvSpPr>
          <p:cNvPr id="4" name="Title 1">
            <a:extLst>
              <a:ext uri="{FF2B5EF4-FFF2-40B4-BE49-F238E27FC236}">
                <a16:creationId xmlns:a16="http://schemas.microsoft.com/office/drawing/2014/main" id="{D6E7C796-5F5C-C4DD-D0A9-AB30C5AEB715}"/>
              </a:ext>
            </a:extLst>
          </p:cNvPr>
          <p:cNvSpPr>
            <a:spLocks noGrp="1"/>
          </p:cNvSpPr>
          <p:nvPr>
            <p:ph type="title" hasCustomPrompt="1"/>
          </p:nvPr>
        </p:nvSpPr>
        <p:spPr>
          <a:xfrm>
            <a:off x="407988" y="3643313"/>
            <a:ext cx="7440612" cy="2852737"/>
          </a:xfrm>
        </p:spPr>
        <p:txBody>
          <a:bodyPr anchor="b"/>
          <a:lstStyle>
            <a:lvl1pPr algn="l">
              <a:defRPr sz="7200">
                <a:solidFill>
                  <a:schemeClr val="bg1"/>
                </a:solidFill>
              </a:defRPr>
            </a:lvl1pPr>
          </a:lstStyle>
          <a:p>
            <a:r>
              <a:rPr lang="en-US"/>
              <a:t>Thank you slide</a:t>
            </a:r>
            <a:endParaRPr lang="en-IE"/>
          </a:p>
        </p:txBody>
      </p:sp>
      <p:sp>
        <p:nvSpPr>
          <p:cNvPr id="5" name="Text Placeholder 2">
            <a:extLst>
              <a:ext uri="{FF2B5EF4-FFF2-40B4-BE49-F238E27FC236}">
                <a16:creationId xmlns:a16="http://schemas.microsoft.com/office/drawing/2014/main" id="{B5E2AD88-4C50-17F4-1AFB-0E027091F716}"/>
              </a:ext>
            </a:extLst>
          </p:cNvPr>
          <p:cNvSpPr>
            <a:spLocks noGrp="1"/>
          </p:cNvSpPr>
          <p:nvPr>
            <p:ph type="body" idx="1"/>
          </p:nvPr>
        </p:nvSpPr>
        <p:spPr>
          <a:xfrm>
            <a:off x="8275638" y="5203190"/>
            <a:ext cx="3508374" cy="1121410"/>
          </a:xfrm>
        </p:spPr>
        <p:txBody>
          <a:bodyPr anchor="b"/>
          <a:lstStyle>
            <a:lvl1pPr marL="0" indent="0" algn="r">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7065388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Title Only">
    <p:bg>
      <p:bgPr>
        <a:solidFill>
          <a:schemeClr val="bg2">
            <a:lumMod val="50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811055-EFC0-D4DC-D9AE-8FF28A5E420D}"/>
              </a:ext>
            </a:extLst>
          </p:cNvPr>
          <p:cNvPicPr>
            <a:picLocks noChangeAspect="1"/>
          </p:cNvPicPr>
          <p:nvPr userDrawn="1"/>
        </p:nvPicPr>
        <p:blipFill>
          <a:blip r:embed="rId2"/>
          <a:stretch>
            <a:fillRect/>
          </a:stretch>
        </p:blipFill>
        <p:spPr>
          <a:xfrm>
            <a:off x="65106" y="2630521"/>
            <a:ext cx="4840644" cy="2426418"/>
          </a:xfrm>
          <a:prstGeom prst="rect">
            <a:avLst/>
          </a:prstGeom>
        </p:spPr>
      </p:pic>
      <p:pic>
        <p:nvPicPr>
          <p:cNvPr id="10" name="Picture 9">
            <a:extLst>
              <a:ext uri="{FF2B5EF4-FFF2-40B4-BE49-F238E27FC236}">
                <a16:creationId xmlns:a16="http://schemas.microsoft.com/office/drawing/2014/main" id="{8B3961C5-9C35-50CF-1319-A9687829289A}"/>
              </a:ext>
            </a:extLst>
          </p:cNvPr>
          <p:cNvPicPr>
            <a:picLocks noChangeAspect="1"/>
          </p:cNvPicPr>
          <p:nvPr userDrawn="1"/>
        </p:nvPicPr>
        <p:blipFill>
          <a:blip r:embed="rId3"/>
          <a:stretch>
            <a:fillRect/>
          </a:stretch>
        </p:blipFill>
        <p:spPr>
          <a:xfrm>
            <a:off x="5740242" y="2630521"/>
            <a:ext cx="4005419" cy="2444708"/>
          </a:xfrm>
          <a:prstGeom prst="rect">
            <a:avLst/>
          </a:prstGeom>
        </p:spPr>
      </p:pic>
      <p:sp>
        <p:nvSpPr>
          <p:cNvPr id="3" name="Title 1">
            <a:extLst>
              <a:ext uri="{FF2B5EF4-FFF2-40B4-BE49-F238E27FC236}">
                <a16:creationId xmlns:a16="http://schemas.microsoft.com/office/drawing/2014/main" id="{CB59F25D-FCB2-22DB-4D23-4283AC690409}"/>
              </a:ext>
            </a:extLst>
          </p:cNvPr>
          <p:cNvSpPr txBox="1">
            <a:spLocks/>
          </p:cNvSpPr>
          <p:nvPr userDrawn="1"/>
        </p:nvSpPr>
        <p:spPr>
          <a:xfrm>
            <a:off x="407988" y="316310"/>
            <a:ext cx="11376025" cy="43894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2000" b="0" spc="300">
                <a:solidFill>
                  <a:schemeClr val="bg1"/>
                </a:solidFill>
                <a:latin typeface="Roboto" panose="02000000000000000000" pitchFamily="2" charset="0"/>
                <a:ea typeface="Roboto" panose="02000000000000000000" pitchFamily="2" charset="0"/>
              </a:rPr>
              <a:t>TEMPLATE INSTRUCTIONS</a:t>
            </a:r>
            <a:endParaRPr lang="en-IE" sz="2000" b="0" spc="300">
              <a:solidFill>
                <a:schemeClr val="bg1"/>
              </a:solidFill>
              <a:latin typeface="Roboto" panose="02000000000000000000" pitchFamily="2" charset="0"/>
              <a:ea typeface="Roboto" panose="02000000000000000000" pitchFamily="2" charset="0"/>
            </a:endParaRPr>
          </a:p>
        </p:txBody>
      </p:sp>
      <p:sp>
        <p:nvSpPr>
          <p:cNvPr id="7" name="Title 1">
            <a:extLst>
              <a:ext uri="{FF2B5EF4-FFF2-40B4-BE49-F238E27FC236}">
                <a16:creationId xmlns:a16="http://schemas.microsoft.com/office/drawing/2014/main" id="{1A349CC4-3BA0-7732-309F-5F668E829A09}"/>
              </a:ext>
            </a:extLst>
          </p:cNvPr>
          <p:cNvSpPr txBox="1">
            <a:spLocks/>
          </p:cNvSpPr>
          <p:nvPr userDrawn="1"/>
        </p:nvSpPr>
        <p:spPr>
          <a:xfrm>
            <a:off x="407988" y="1979217"/>
            <a:ext cx="9350373" cy="2428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1300" b="0">
                <a:solidFill>
                  <a:schemeClr val="accent3"/>
                </a:solidFill>
                <a:latin typeface="Roboto Black" panose="02000000000000000000" pitchFamily="2" charset="0"/>
                <a:ea typeface="Roboto Medium" panose="02000000000000000000" pitchFamily="2" charset="0"/>
              </a:rPr>
              <a:t>Font test: </a:t>
            </a:r>
            <a:r>
              <a:rPr lang="en-US" sz="1300" b="0">
                <a:solidFill>
                  <a:schemeClr val="bg2"/>
                </a:solidFill>
                <a:latin typeface="Roboto" panose="02000000000000000000" pitchFamily="2" charset="0"/>
                <a:ea typeface="Roboto Light" panose="02000000000000000000" pitchFamily="2" charset="0"/>
              </a:rPr>
              <a:t>The live fonts for use in this template should match the background image below. </a:t>
            </a:r>
            <a:br>
              <a:rPr lang="en-US" sz="1300" b="0">
                <a:solidFill>
                  <a:schemeClr val="bg2"/>
                </a:solidFill>
                <a:latin typeface="Roboto" panose="02000000000000000000" pitchFamily="2" charset="0"/>
                <a:ea typeface="Roboto Light" panose="02000000000000000000" pitchFamily="2" charset="0"/>
              </a:rPr>
            </a:br>
            <a:r>
              <a:rPr lang="en-US" sz="1300" b="0">
                <a:solidFill>
                  <a:schemeClr val="bg2"/>
                </a:solidFill>
                <a:latin typeface="Roboto" panose="02000000000000000000" pitchFamily="2" charset="0"/>
                <a:ea typeface="Roboto Light" panose="02000000000000000000" pitchFamily="2" charset="0"/>
              </a:rPr>
              <a:t>If they do not, you may need to install the fonts before using this template.</a:t>
            </a:r>
            <a:endParaRPr lang="en-IE" sz="1300" b="0">
              <a:solidFill>
                <a:schemeClr val="bg2"/>
              </a:solidFill>
              <a:latin typeface="Roboto" panose="02000000000000000000" pitchFamily="2" charset="0"/>
              <a:ea typeface="Roboto Light" panose="02000000000000000000" pitchFamily="2" charset="0"/>
            </a:endParaRPr>
          </a:p>
        </p:txBody>
      </p:sp>
      <p:sp>
        <p:nvSpPr>
          <p:cNvPr id="11" name="Title 1">
            <a:extLst>
              <a:ext uri="{FF2B5EF4-FFF2-40B4-BE49-F238E27FC236}">
                <a16:creationId xmlns:a16="http://schemas.microsoft.com/office/drawing/2014/main" id="{E7740832-E430-E6DE-1FB8-875D79E7502C}"/>
              </a:ext>
            </a:extLst>
          </p:cNvPr>
          <p:cNvSpPr txBox="1">
            <a:spLocks/>
          </p:cNvSpPr>
          <p:nvPr userDrawn="1"/>
        </p:nvSpPr>
        <p:spPr>
          <a:xfrm>
            <a:off x="407989" y="2645648"/>
            <a:ext cx="1420812" cy="2428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1000" b="0">
                <a:solidFill>
                  <a:schemeClr val="tx1"/>
                </a:solidFill>
                <a:latin typeface="Roboto Black" panose="02000000000000000000" pitchFamily="2" charset="0"/>
                <a:ea typeface="Roboto Black" panose="02000000000000000000" pitchFamily="2" charset="0"/>
              </a:rPr>
              <a:t>FONT NAME:</a:t>
            </a:r>
            <a:endParaRPr lang="en-IE" sz="1000" b="0">
              <a:solidFill>
                <a:schemeClr val="tx1"/>
              </a:solidFill>
              <a:latin typeface="Roboto Black" panose="02000000000000000000" pitchFamily="2" charset="0"/>
              <a:ea typeface="Roboto Black" panose="02000000000000000000" pitchFamily="2" charset="0"/>
            </a:endParaRPr>
          </a:p>
        </p:txBody>
      </p:sp>
      <p:sp>
        <p:nvSpPr>
          <p:cNvPr id="12" name="Title 1">
            <a:extLst>
              <a:ext uri="{FF2B5EF4-FFF2-40B4-BE49-F238E27FC236}">
                <a16:creationId xmlns:a16="http://schemas.microsoft.com/office/drawing/2014/main" id="{1CDAB065-328C-1A59-0EFC-0487668F4E47}"/>
              </a:ext>
            </a:extLst>
          </p:cNvPr>
          <p:cNvSpPr txBox="1">
            <a:spLocks/>
          </p:cNvSpPr>
          <p:nvPr userDrawn="1"/>
        </p:nvSpPr>
        <p:spPr>
          <a:xfrm>
            <a:off x="6096000" y="2645648"/>
            <a:ext cx="1420812" cy="2428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1000" b="0">
                <a:solidFill>
                  <a:schemeClr val="tx1"/>
                </a:solidFill>
                <a:latin typeface="Roboto Black" panose="02000000000000000000" pitchFamily="2" charset="0"/>
                <a:ea typeface="Roboto Black" panose="02000000000000000000" pitchFamily="2" charset="0"/>
              </a:rPr>
              <a:t>FONT NAME:</a:t>
            </a:r>
            <a:endParaRPr lang="en-IE" sz="1000" b="0">
              <a:solidFill>
                <a:schemeClr val="tx1"/>
              </a:solidFill>
              <a:latin typeface="Roboto Black" panose="02000000000000000000" pitchFamily="2" charset="0"/>
              <a:ea typeface="Roboto Black" panose="02000000000000000000" pitchFamily="2" charset="0"/>
            </a:endParaRPr>
          </a:p>
        </p:txBody>
      </p:sp>
      <p:grpSp>
        <p:nvGrpSpPr>
          <p:cNvPr id="13" name="Group 12">
            <a:extLst>
              <a:ext uri="{FF2B5EF4-FFF2-40B4-BE49-F238E27FC236}">
                <a16:creationId xmlns:a16="http://schemas.microsoft.com/office/drawing/2014/main" id="{69D92E6E-1453-7C6D-3AAB-E062F11DB41C}"/>
              </a:ext>
            </a:extLst>
          </p:cNvPr>
          <p:cNvGrpSpPr>
            <a:grpSpLocks noChangeAspect="1"/>
          </p:cNvGrpSpPr>
          <p:nvPr userDrawn="1"/>
        </p:nvGrpSpPr>
        <p:grpSpPr>
          <a:xfrm>
            <a:off x="407988" y="1680568"/>
            <a:ext cx="243963" cy="242888"/>
            <a:chOff x="6775452" y="3883025"/>
            <a:chExt cx="360363" cy="358775"/>
          </a:xfrm>
        </p:grpSpPr>
        <p:sp>
          <p:nvSpPr>
            <p:cNvPr id="14" name="Oval 40">
              <a:extLst>
                <a:ext uri="{FF2B5EF4-FFF2-40B4-BE49-F238E27FC236}">
                  <a16:creationId xmlns:a16="http://schemas.microsoft.com/office/drawing/2014/main" id="{9AC88243-4ADC-D24B-2E5D-ECF5F90CF43F}"/>
                </a:ext>
              </a:extLst>
            </p:cNvPr>
            <p:cNvSpPr>
              <a:spLocks noChangeArrowheads="1"/>
            </p:cNvSpPr>
            <p:nvPr/>
          </p:nvSpPr>
          <p:spPr bwMode="auto">
            <a:xfrm>
              <a:off x="6775452" y="3883025"/>
              <a:ext cx="360363" cy="358775"/>
            </a:xfrm>
            <a:prstGeom prst="ellipse">
              <a:avLst/>
            </a:prstGeom>
            <a:noFill/>
            <a:ln w="12700" cap="flat">
              <a:solidFill>
                <a:schemeClr val="accent3">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15" name="Freeform 41">
              <a:extLst>
                <a:ext uri="{FF2B5EF4-FFF2-40B4-BE49-F238E27FC236}">
                  <a16:creationId xmlns:a16="http://schemas.microsoft.com/office/drawing/2014/main" id="{AF16878F-E382-2897-2A8D-EB57A23C7668}"/>
                </a:ext>
              </a:extLst>
            </p:cNvPr>
            <p:cNvSpPr>
              <a:spLocks/>
            </p:cNvSpPr>
            <p:nvPr/>
          </p:nvSpPr>
          <p:spPr bwMode="auto">
            <a:xfrm>
              <a:off x="6919914" y="4016375"/>
              <a:ext cx="34925" cy="107950"/>
            </a:xfrm>
            <a:custGeom>
              <a:avLst/>
              <a:gdLst>
                <a:gd name="T0" fmla="*/ 50 w 50"/>
                <a:gd name="T1" fmla="*/ 150 h 150"/>
                <a:gd name="T2" fmla="*/ 50 w 50"/>
                <a:gd name="T3" fmla="*/ 0 h 150"/>
                <a:gd name="T4" fmla="*/ 0 w 50"/>
                <a:gd name="T5" fmla="*/ 0 h 150"/>
              </a:gdLst>
              <a:ahLst/>
              <a:cxnLst>
                <a:cxn ang="0">
                  <a:pos x="T0" y="T1"/>
                </a:cxn>
                <a:cxn ang="0">
                  <a:pos x="T2" y="T3"/>
                </a:cxn>
                <a:cxn ang="0">
                  <a:pos x="T4" y="T5"/>
                </a:cxn>
              </a:cxnLst>
              <a:rect l="0" t="0" r="r" b="b"/>
              <a:pathLst>
                <a:path w="50" h="150">
                  <a:moveTo>
                    <a:pt x="50" y="150"/>
                  </a:moveTo>
                  <a:lnTo>
                    <a:pt x="50" y="0"/>
                  </a:lnTo>
                  <a:lnTo>
                    <a:pt x="0" y="0"/>
                  </a:lnTo>
                </a:path>
              </a:pathLst>
            </a:cu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16" name="Line 42">
              <a:extLst>
                <a:ext uri="{FF2B5EF4-FFF2-40B4-BE49-F238E27FC236}">
                  <a16:creationId xmlns:a16="http://schemas.microsoft.com/office/drawing/2014/main" id="{5A9A5CEE-A358-2060-B624-84D0B80C5119}"/>
                </a:ext>
              </a:extLst>
            </p:cNvPr>
            <p:cNvSpPr>
              <a:spLocks noChangeShapeType="1"/>
            </p:cNvSpPr>
            <p:nvPr/>
          </p:nvSpPr>
          <p:spPr bwMode="auto">
            <a:xfrm>
              <a:off x="6910389" y="4124325"/>
              <a:ext cx="90488" cy="0"/>
            </a:xfrm>
            <a:prstGeom prst="line">
              <a:avLst/>
            </a:pr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17" name="Line 43">
              <a:extLst>
                <a:ext uri="{FF2B5EF4-FFF2-40B4-BE49-F238E27FC236}">
                  <a16:creationId xmlns:a16="http://schemas.microsoft.com/office/drawing/2014/main" id="{347FC6F1-491C-2189-5C6A-D2F16ADF77D9}"/>
                </a:ext>
              </a:extLst>
            </p:cNvPr>
            <p:cNvSpPr>
              <a:spLocks noChangeShapeType="1"/>
            </p:cNvSpPr>
            <p:nvPr/>
          </p:nvSpPr>
          <p:spPr bwMode="auto">
            <a:xfrm flipV="1">
              <a:off x="6954839" y="3971925"/>
              <a:ext cx="0" cy="17463"/>
            </a:xfrm>
            <a:prstGeom prst="line">
              <a:avLst/>
            </a:pr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grpSp>
      <p:sp>
        <p:nvSpPr>
          <p:cNvPr id="18" name="Title 1">
            <a:extLst>
              <a:ext uri="{FF2B5EF4-FFF2-40B4-BE49-F238E27FC236}">
                <a16:creationId xmlns:a16="http://schemas.microsoft.com/office/drawing/2014/main" id="{DF55AA95-3F1D-021C-91DB-91CC4709C8A2}"/>
              </a:ext>
            </a:extLst>
          </p:cNvPr>
          <p:cNvSpPr txBox="1">
            <a:spLocks/>
          </p:cNvSpPr>
          <p:nvPr userDrawn="1"/>
        </p:nvSpPr>
        <p:spPr>
          <a:xfrm>
            <a:off x="407988" y="6413500"/>
            <a:ext cx="9350373" cy="17303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1050" b="0" i="1">
                <a:solidFill>
                  <a:schemeClr val="tx1"/>
                </a:solidFill>
                <a:latin typeface="Roboto" panose="02000000000000000000" pitchFamily="2" charset="0"/>
                <a:ea typeface="Roboto Light" panose="02000000000000000000" pitchFamily="2" charset="0"/>
              </a:rPr>
              <a:t>Delete instruction slides after use</a:t>
            </a:r>
            <a:endParaRPr lang="en-IE" sz="1050" b="0" i="1">
              <a:solidFill>
                <a:schemeClr val="tx1"/>
              </a:solidFill>
              <a:latin typeface="Roboto" panose="02000000000000000000" pitchFamily="2" charset="0"/>
              <a:ea typeface="Roboto Light" panose="02000000000000000000" pitchFamily="2" charset="0"/>
            </a:endParaRPr>
          </a:p>
        </p:txBody>
      </p:sp>
      <p:sp>
        <p:nvSpPr>
          <p:cNvPr id="19" name="Title 1">
            <a:extLst>
              <a:ext uri="{FF2B5EF4-FFF2-40B4-BE49-F238E27FC236}">
                <a16:creationId xmlns:a16="http://schemas.microsoft.com/office/drawing/2014/main" id="{AD0F7421-6189-7F49-42E5-94BBF1ECE36E}"/>
              </a:ext>
            </a:extLst>
          </p:cNvPr>
          <p:cNvSpPr txBox="1">
            <a:spLocks/>
          </p:cNvSpPr>
          <p:nvPr userDrawn="1"/>
        </p:nvSpPr>
        <p:spPr>
          <a:xfrm>
            <a:off x="407988" y="5694760"/>
            <a:ext cx="10228636" cy="63921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r>
              <a:rPr lang="en-US" sz="1300" b="0">
                <a:solidFill>
                  <a:schemeClr val="accent3"/>
                </a:solidFill>
                <a:latin typeface="Roboto Black" panose="02000000000000000000" pitchFamily="2" charset="0"/>
                <a:ea typeface="Roboto Medium" panose="02000000000000000000" pitchFamily="2" charset="0"/>
              </a:rPr>
              <a:t>Inserting images: </a:t>
            </a:r>
            <a:r>
              <a:rPr lang="en-US" sz="1300" b="0">
                <a:solidFill>
                  <a:schemeClr val="bg2"/>
                </a:solidFill>
                <a:latin typeface="Roboto" panose="02000000000000000000" pitchFamily="2" charset="0"/>
                <a:ea typeface="Roboto Light" panose="02000000000000000000" pitchFamily="2" charset="0"/>
              </a:rPr>
              <a:t>The images used within the template are placeholders and can be replaced by deleting the image and clicking on the image icon in the image placeholder, or alternatively double clicking the image and selecting ‘change picture’ in the picture format ribbon.</a:t>
            </a:r>
          </a:p>
          <a:p>
            <a:r>
              <a:rPr lang="en-US" sz="1300" b="0">
                <a:solidFill>
                  <a:schemeClr val="bg2"/>
                </a:solidFill>
                <a:latin typeface="Roboto" panose="02000000000000000000" pitchFamily="2" charset="0"/>
                <a:ea typeface="Roboto Light" panose="02000000000000000000" pitchFamily="2" charset="0"/>
              </a:rPr>
              <a:t>A selection of suggested imagery can be found on </a:t>
            </a:r>
            <a:r>
              <a:rPr lang="en-US" sz="1300" b="0" err="1">
                <a:solidFill>
                  <a:schemeClr val="bg2"/>
                </a:solidFill>
                <a:latin typeface="Roboto" panose="02000000000000000000" pitchFamily="2" charset="0"/>
                <a:ea typeface="Roboto Light" panose="02000000000000000000" pitchFamily="2" charset="0"/>
              </a:rPr>
              <a:t>Bynder</a:t>
            </a:r>
            <a:r>
              <a:rPr lang="en-US" sz="1300" b="0">
                <a:solidFill>
                  <a:schemeClr val="bg2"/>
                </a:solidFill>
                <a:latin typeface="Roboto" panose="02000000000000000000" pitchFamily="2" charset="0"/>
                <a:ea typeface="Roboto Light" panose="02000000000000000000" pitchFamily="2" charset="0"/>
              </a:rPr>
              <a:t>. </a:t>
            </a:r>
            <a:endParaRPr lang="en-IE" sz="1300" b="0">
              <a:solidFill>
                <a:schemeClr val="bg2"/>
              </a:solidFill>
              <a:latin typeface="Roboto" panose="02000000000000000000" pitchFamily="2" charset="0"/>
              <a:ea typeface="Roboto Light" panose="02000000000000000000" pitchFamily="2" charset="0"/>
            </a:endParaRPr>
          </a:p>
        </p:txBody>
      </p:sp>
      <p:grpSp>
        <p:nvGrpSpPr>
          <p:cNvPr id="20" name="Group 19">
            <a:extLst>
              <a:ext uri="{FF2B5EF4-FFF2-40B4-BE49-F238E27FC236}">
                <a16:creationId xmlns:a16="http://schemas.microsoft.com/office/drawing/2014/main" id="{0C96CA57-6417-33EC-625D-EB013235B388}"/>
              </a:ext>
            </a:extLst>
          </p:cNvPr>
          <p:cNvGrpSpPr>
            <a:grpSpLocks noChangeAspect="1"/>
          </p:cNvGrpSpPr>
          <p:nvPr userDrawn="1"/>
        </p:nvGrpSpPr>
        <p:grpSpPr>
          <a:xfrm>
            <a:off x="407988" y="5396111"/>
            <a:ext cx="243963" cy="242888"/>
            <a:chOff x="6775452" y="3883025"/>
            <a:chExt cx="360363" cy="358775"/>
          </a:xfrm>
        </p:grpSpPr>
        <p:sp>
          <p:nvSpPr>
            <p:cNvPr id="21" name="Oval 40">
              <a:extLst>
                <a:ext uri="{FF2B5EF4-FFF2-40B4-BE49-F238E27FC236}">
                  <a16:creationId xmlns:a16="http://schemas.microsoft.com/office/drawing/2014/main" id="{890A9D23-1924-3177-7DB5-576D7AF9CEC5}"/>
                </a:ext>
              </a:extLst>
            </p:cNvPr>
            <p:cNvSpPr>
              <a:spLocks noChangeArrowheads="1"/>
            </p:cNvSpPr>
            <p:nvPr/>
          </p:nvSpPr>
          <p:spPr bwMode="auto">
            <a:xfrm>
              <a:off x="6775452" y="3883025"/>
              <a:ext cx="360363" cy="358775"/>
            </a:xfrm>
            <a:prstGeom prst="ellipse">
              <a:avLst/>
            </a:prstGeom>
            <a:noFill/>
            <a:ln w="12700" cap="flat">
              <a:solidFill>
                <a:schemeClr val="accent3">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22" name="Freeform 41">
              <a:extLst>
                <a:ext uri="{FF2B5EF4-FFF2-40B4-BE49-F238E27FC236}">
                  <a16:creationId xmlns:a16="http://schemas.microsoft.com/office/drawing/2014/main" id="{1E1E31C8-B52B-14B4-8E52-3B00E36252DF}"/>
                </a:ext>
              </a:extLst>
            </p:cNvPr>
            <p:cNvSpPr>
              <a:spLocks/>
            </p:cNvSpPr>
            <p:nvPr/>
          </p:nvSpPr>
          <p:spPr bwMode="auto">
            <a:xfrm>
              <a:off x="6919914" y="4016375"/>
              <a:ext cx="34925" cy="107950"/>
            </a:xfrm>
            <a:custGeom>
              <a:avLst/>
              <a:gdLst>
                <a:gd name="T0" fmla="*/ 50 w 50"/>
                <a:gd name="T1" fmla="*/ 150 h 150"/>
                <a:gd name="T2" fmla="*/ 50 w 50"/>
                <a:gd name="T3" fmla="*/ 0 h 150"/>
                <a:gd name="T4" fmla="*/ 0 w 50"/>
                <a:gd name="T5" fmla="*/ 0 h 150"/>
              </a:gdLst>
              <a:ahLst/>
              <a:cxnLst>
                <a:cxn ang="0">
                  <a:pos x="T0" y="T1"/>
                </a:cxn>
                <a:cxn ang="0">
                  <a:pos x="T2" y="T3"/>
                </a:cxn>
                <a:cxn ang="0">
                  <a:pos x="T4" y="T5"/>
                </a:cxn>
              </a:cxnLst>
              <a:rect l="0" t="0" r="r" b="b"/>
              <a:pathLst>
                <a:path w="50" h="150">
                  <a:moveTo>
                    <a:pt x="50" y="150"/>
                  </a:moveTo>
                  <a:lnTo>
                    <a:pt x="50" y="0"/>
                  </a:lnTo>
                  <a:lnTo>
                    <a:pt x="0" y="0"/>
                  </a:lnTo>
                </a:path>
              </a:pathLst>
            </a:cu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23" name="Line 42">
              <a:extLst>
                <a:ext uri="{FF2B5EF4-FFF2-40B4-BE49-F238E27FC236}">
                  <a16:creationId xmlns:a16="http://schemas.microsoft.com/office/drawing/2014/main" id="{5B99C368-621A-FB6F-861B-B4CE36E5C555}"/>
                </a:ext>
              </a:extLst>
            </p:cNvPr>
            <p:cNvSpPr>
              <a:spLocks noChangeShapeType="1"/>
            </p:cNvSpPr>
            <p:nvPr/>
          </p:nvSpPr>
          <p:spPr bwMode="auto">
            <a:xfrm>
              <a:off x="6910389" y="4124325"/>
              <a:ext cx="90488" cy="0"/>
            </a:xfrm>
            <a:prstGeom prst="line">
              <a:avLst/>
            </a:pr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sp>
          <p:nvSpPr>
            <p:cNvPr id="24" name="Line 43">
              <a:extLst>
                <a:ext uri="{FF2B5EF4-FFF2-40B4-BE49-F238E27FC236}">
                  <a16:creationId xmlns:a16="http://schemas.microsoft.com/office/drawing/2014/main" id="{39543C00-2633-8ADE-878A-B22B982F2911}"/>
                </a:ext>
              </a:extLst>
            </p:cNvPr>
            <p:cNvSpPr>
              <a:spLocks noChangeShapeType="1"/>
            </p:cNvSpPr>
            <p:nvPr/>
          </p:nvSpPr>
          <p:spPr bwMode="auto">
            <a:xfrm flipV="1">
              <a:off x="6954839" y="3971925"/>
              <a:ext cx="0" cy="17463"/>
            </a:xfrm>
            <a:prstGeom prst="line">
              <a:avLst/>
            </a:prstGeom>
            <a:noFill/>
            <a:ln w="12700" cap="flat">
              <a:solidFill>
                <a:schemeClr val="accent3">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latin typeface="Roboto" panose="02000000000000000000" pitchFamily="2" charset="0"/>
              </a:endParaRPr>
            </a:p>
          </p:txBody>
        </p:sp>
      </p:grpSp>
      <p:sp>
        <p:nvSpPr>
          <p:cNvPr id="29" name="Title 1">
            <a:extLst>
              <a:ext uri="{FF2B5EF4-FFF2-40B4-BE49-F238E27FC236}">
                <a16:creationId xmlns:a16="http://schemas.microsoft.com/office/drawing/2014/main" id="{8A0A9E7C-D667-9888-9B66-F2DBBB114E91}"/>
              </a:ext>
            </a:extLst>
          </p:cNvPr>
          <p:cNvSpPr txBox="1">
            <a:spLocks/>
          </p:cNvSpPr>
          <p:nvPr userDrawn="1"/>
        </p:nvSpPr>
        <p:spPr>
          <a:xfrm>
            <a:off x="407988" y="810349"/>
            <a:ext cx="7231062" cy="2428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accent3"/>
                </a:solidFill>
                <a:latin typeface="+mn-lt"/>
                <a:ea typeface="+mj-ea"/>
                <a:cs typeface="+mj-cs"/>
              </a:defRPr>
            </a:lvl1pPr>
          </a:lstStyle>
          <a:p>
            <a:pPr>
              <a:lnSpc>
                <a:spcPct val="100000"/>
              </a:lnSpc>
            </a:pPr>
            <a:r>
              <a:rPr lang="en-US" sz="1400" b="0">
                <a:latin typeface="Roboto" panose="02000000000000000000" pitchFamily="2" charset="0"/>
              </a:rPr>
              <a:t>This template has many variants to support your design needs, however, always consider good Access with use of larger font sizes, good contrast and a clear structure to your slide outline. </a:t>
            </a:r>
            <a:endParaRPr lang="en-IE" sz="2800" b="0">
              <a:solidFill>
                <a:schemeClr val="bg2"/>
              </a:solidFill>
              <a:latin typeface="Roboto"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857164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4043632-CEFE-B1E8-8737-3D6D9432210F}"/>
              </a:ext>
            </a:extLst>
          </p:cNvPr>
          <p:cNvCxnSpPr>
            <a:cxnSpLocks/>
          </p:cNvCxnSpPr>
          <p:nvPr userDrawn="1"/>
        </p:nvCxnSpPr>
        <p:spPr>
          <a:xfrm flipV="1">
            <a:off x="9462052" y="2167128"/>
            <a:ext cx="0" cy="4690872"/>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96596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055523-A782-D501-B375-9603E10F93BF}"/>
              </a:ext>
            </a:extLst>
          </p:cNvPr>
          <p:cNvSpPr>
            <a:spLocks noGrp="1"/>
          </p:cNvSpPr>
          <p:nvPr>
            <p:ph type="title"/>
          </p:nvPr>
        </p:nvSpPr>
        <p:spPr>
          <a:xfrm>
            <a:off x="407987" y="336154"/>
            <a:ext cx="11376025" cy="1071960"/>
          </a:xfrm>
          <a:prstGeom prst="rect">
            <a:avLst/>
          </a:prstGeom>
        </p:spPr>
        <p:txBody>
          <a:bodyPr vert="horz" lIns="0" tIns="0" rIns="0" bIns="0" rtlCol="0" anchor="t">
            <a:noAutofit/>
          </a:bodyPr>
          <a:lstStyle/>
          <a:p>
            <a:pPr lvl="0"/>
            <a:r>
              <a:rPr lang="en-US"/>
              <a:t>Click to edit </a:t>
            </a:r>
            <a:br>
              <a:rPr lang="en-US"/>
            </a:br>
            <a:r>
              <a:rPr lang="en-US"/>
              <a:t>Master title style</a:t>
            </a:r>
            <a:endParaRPr lang="en-IE"/>
          </a:p>
        </p:txBody>
      </p:sp>
      <p:sp>
        <p:nvSpPr>
          <p:cNvPr id="3" name="Text Placeholder 2">
            <a:extLst>
              <a:ext uri="{FF2B5EF4-FFF2-40B4-BE49-F238E27FC236}">
                <a16:creationId xmlns:a16="http://schemas.microsoft.com/office/drawing/2014/main" id="{78C34E3D-00A9-ED9B-7FF5-21AE7756CA00}"/>
              </a:ext>
            </a:extLst>
          </p:cNvPr>
          <p:cNvSpPr>
            <a:spLocks noGrp="1"/>
          </p:cNvSpPr>
          <p:nvPr>
            <p:ph type="body" idx="1"/>
          </p:nvPr>
        </p:nvSpPr>
        <p:spPr>
          <a:xfrm>
            <a:off x="407987" y="1808162"/>
            <a:ext cx="11376023" cy="446563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a:extLst>
              <a:ext uri="{FF2B5EF4-FFF2-40B4-BE49-F238E27FC236}">
                <a16:creationId xmlns:a16="http://schemas.microsoft.com/office/drawing/2014/main" id="{B398419D-FDC0-20E7-B7C3-CB99FB115A2A}"/>
              </a:ext>
            </a:extLst>
          </p:cNvPr>
          <p:cNvSpPr>
            <a:spLocks noGrp="1"/>
          </p:cNvSpPr>
          <p:nvPr>
            <p:ph type="ftr" sz="quarter" idx="3"/>
          </p:nvPr>
        </p:nvSpPr>
        <p:spPr>
          <a:xfrm>
            <a:off x="3575050" y="6524625"/>
            <a:ext cx="7850188" cy="138499"/>
          </a:xfrm>
          <a:prstGeom prst="rect">
            <a:avLst/>
          </a:prstGeom>
        </p:spPr>
        <p:txBody>
          <a:bodyPr vert="horz" wrap="square" lIns="0" tIns="0" rIns="0" bIns="0" rtlCol="0" anchor="ctr">
            <a:spAutoFit/>
          </a:bodyPr>
          <a:lstStyle>
            <a:lvl1pPr algn="r">
              <a:defRPr sz="900">
                <a:solidFill>
                  <a:schemeClr val="tx1"/>
                </a:solidFill>
              </a:defRPr>
            </a:lvl1pPr>
          </a:lstStyle>
          <a:p>
            <a:endParaRPr lang="en-IE"/>
          </a:p>
        </p:txBody>
      </p:sp>
      <p:sp>
        <p:nvSpPr>
          <p:cNvPr id="6" name="Slide Number Placeholder 5">
            <a:extLst>
              <a:ext uri="{FF2B5EF4-FFF2-40B4-BE49-F238E27FC236}">
                <a16:creationId xmlns:a16="http://schemas.microsoft.com/office/drawing/2014/main" id="{13D44FE1-D80B-D013-5E19-75F91F7265C7}"/>
              </a:ext>
            </a:extLst>
          </p:cNvPr>
          <p:cNvSpPr>
            <a:spLocks noGrp="1"/>
          </p:cNvSpPr>
          <p:nvPr>
            <p:ph type="sldNum" sz="quarter" idx="4"/>
          </p:nvPr>
        </p:nvSpPr>
        <p:spPr>
          <a:xfrm>
            <a:off x="11460163" y="6524625"/>
            <a:ext cx="323848" cy="138499"/>
          </a:xfrm>
          <a:prstGeom prst="rect">
            <a:avLst/>
          </a:prstGeom>
        </p:spPr>
        <p:txBody>
          <a:bodyPr vert="horz" wrap="square" lIns="0" tIns="0" rIns="0" bIns="0" rtlCol="0" anchor="ctr">
            <a:spAutoFit/>
          </a:bodyPr>
          <a:lstStyle>
            <a:lvl1pPr algn="r">
              <a:defRPr sz="900">
                <a:solidFill>
                  <a:schemeClr val="tx1"/>
                </a:solidFill>
              </a:defRPr>
            </a:lvl1pPr>
          </a:lstStyle>
          <a:p>
            <a:fld id="{081DC260-818E-4B58-8952-C5D62A30C22C}" type="slidenum">
              <a:rPr lang="en-IE" smtClean="0"/>
              <a:pPr/>
              <a:t>‹#›</a:t>
            </a:fld>
            <a:endParaRPr lang="en-IE"/>
          </a:p>
        </p:txBody>
      </p:sp>
      <p:pic>
        <p:nvPicPr>
          <p:cNvPr id="4" name="RBO-logo---hori---black">
            <a:extLst>
              <a:ext uri="{FF2B5EF4-FFF2-40B4-BE49-F238E27FC236}">
                <a16:creationId xmlns:a16="http://schemas.microsoft.com/office/drawing/2014/main" id="{9BDE6451-DBEE-92CE-E5C5-B0AC4C8F7C54}"/>
              </a:ext>
            </a:extLst>
          </p:cNvPr>
          <p:cNvPicPr>
            <a:picLocks noChangeAspect="1"/>
          </p:cNvPicPr>
          <p:nvPr userDrawn="1"/>
        </p:nvPicPr>
        <p:blipFill rotWithShape="1">
          <a:blip r:embed="rId68">
            <a:extLst>
              <a:ext uri="{28A0092B-C50C-407E-A947-70E740481C1C}">
                <a14:useLocalDpi xmlns:a14="http://schemas.microsoft.com/office/drawing/2010/main" val="0"/>
              </a:ext>
            </a:extLst>
          </a:blip>
          <a:stretch/>
        </p:blipFill>
        <p:spPr>
          <a:xfrm>
            <a:off x="407987" y="6496068"/>
            <a:ext cx="2170748" cy="186214"/>
          </a:xfrm>
          <a:prstGeom prst="rect">
            <a:avLst/>
          </a:prstGeom>
        </p:spPr>
      </p:pic>
    </p:spTree>
    <p:extLst>
      <p:ext uri="{BB962C8B-B14F-4D97-AF65-F5344CB8AC3E}">
        <p14:creationId xmlns:p14="http://schemas.microsoft.com/office/powerpoint/2010/main" val="148888842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1" r:id="rId11"/>
    <p:sldLayoutId id="2147483663" r:id="rId12"/>
    <p:sldLayoutId id="2147483664" r:id="rId13"/>
    <p:sldLayoutId id="2147483665" r:id="rId14"/>
    <p:sldLayoutId id="2147483666" r:id="rId15"/>
    <p:sldLayoutId id="2147483714" r:id="rId16"/>
    <p:sldLayoutId id="2147483715"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713"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12" r:id="rId58"/>
    <p:sldLayoutId id="2147483716" r:id="rId59"/>
    <p:sldLayoutId id="2147483717" r:id="rId60"/>
    <p:sldLayoutId id="2147483706" r:id="rId61"/>
    <p:sldLayoutId id="2147483707" r:id="rId62"/>
    <p:sldLayoutId id="2147483708" r:id="rId63"/>
    <p:sldLayoutId id="2147483709" r:id="rId64"/>
    <p:sldLayoutId id="2147483710" r:id="rId65"/>
    <p:sldLayoutId id="2147483711" r:id="rId66"/>
  </p:sldLayoutIdLst>
  <p:txStyles>
    <p:titleStyle>
      <a:lvl1pPr algn="l" defTabSz="914400" rtl="0" eaLnBrk="1" latinLnBrk="0" hangingPunct="1">
        <a:lnSpc>
          <a:spcPct val="90000"/>
        </a:lnSpc>
        <a:spcBef>
          <a:spcPct val="0"/>
        </a:spcBef>
        <a:buNone/>
        <a:defRPr lang="en-IE" sz="4400" b="1" kern="1200">
          <a:solidFill>
            <a:schemeClr val="tx1"/>
          </a:solidFill>
          <a:latin typeface="+mn-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sz="280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2000" kern="1200">
          <a:solidFill>
            <a:schemeClr val="tx1"/>
          </a:solidFill>
          <a:latin typeface="+mn-lt"/>
          <a:ea typeface="+mn-ea"/>
          <a:cs typeface="+mn-cs"/>
        </a:defRPr>
      </a:lvl3pPr>
      <a:lvl4pPr marL="361950" indent="-273050" algn="l" defTabSz="9144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628650" indent="-266700" algn="l" defTabSz="914400" rtl="0" eaLnBrk="1" latinLnBrk="0" hangingPunct="1">
        <a:lnSpc>
          <a:spcPct val="110000"/>
        </a:lnSpc>
        <a:spcBef>
          <a:spcPts val="0"/>
        </a:spcBef>
        <a:spcAft>
          <a:spcPts val="600"/>
        </a:spcAft>
        <a:buFont typeface="Roboto" panose="020000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9" userDrawn="1">
          <p15:clr>
            <a:srgbClr val="C35EA4"/>
          </p15:clr>
        </p15:guide>
        <p15:guide id="2" pos="3840" userDrawn="1">
          <p15:clr>
            <a:srgbClr val="C35EA4"/>
          </p15:clr>
        </p15:guide>
        <p15:guide id="4" pos="7680" userDrawn="1">
          <p15:clr>
            <a:srgbClr val="C35EA4"/>
          </p15:clr>
        </p15:guide>
        <p15:guide id="5" orient="horz" userDrawn="1">
          <p15:clr>
            <a:srgbClr val="C35EA4"/>
          </p15:clr>
        </p15:guide>
        <p15:guide id="6" orient="horz" pos="4320" userDrawn="1">
          <p15:clr>
            <a:srgbClr val="C35EA4"/>
          </p15:clr>
        </p15:guide>
        <p15:guide id="7" pos="257" userDrawn="1">
          <p15:clr>
            <a:srgbClr val="C35EA4"/>
          </p15:clr>
        </p15:guide>
        <p15:guide id="8" pos="7423" userDrawn="1">
          <p15:clr>
            <a:srgbClr val="C35EA4"/>
          </p15:clr>
        </p15:guide>
        <p15:guide id="9" orient="horz" pos="210" userDrawn="1">
          <p15:clr>
            <a:srgbClr val="C35EA4"/>
          </p15:clr>
        </p15:guide>
        <p15:guide id="10" orient="horz" pos="4110" userDrawn="1">
          <p15:clr>
            <a:srgbClr val="C35EA4"/>
          </p15:clr>
        </p15:guide>
        <p15:guide id="11" orient="horz" pos="3952" userDrawn="1">
          <p15:clr>
            <a:srgbClr val="C35EA4"/>
          </p15:clr>
        </p15:guide>
        <p15:guide id="12" orient="horz" pos="504" userDrawn="1">
          <p15:clr>
            <a:srgbClr val="C35EA4"/>
          </p15:clr>
        </p15:guide>
        <p15:guide id="13" orient="horz" pos="890" userDrawn="1">
          <p15:clr>
            <a:srgbClr val="C35EA4"/>
          </p15:clr>
        </p15:guide>
        <p15:guide id="14" pos="3704" userDrawn="1">
          <p15:clr>
            <a:srgbClr val="C35EA4"/>
          </p15:clr>
        </p15:guide>
        <p15:guide id="15" pos="3976" userDrawn="1">
          <p15:clr>
            <a:srgbClr val="C35EA4"/>
          </p15:clr>
        </p15:guide>
        <p15:guide id="16" userDrawn="1">
          <p15:clr>
            <a:srgbClr val="C35EA4"/>
          </p15:clr>
        </p15:guide>
        <p15:guide id="17" pos="1844" userDrawn="1">
          <p15:clr>
            <a:srgbClr val="C35EA4"/>
          </p15:clr>
        </p15:guide>
        <p15:guide id="18" pos="1980" userDrawn="1">
          <p15:clr>
            <a:srgbClr val="C35EA4"/>
          </p15:clr>
        </p15:guide>
        <p15:guide id="19" pos="2116" userDrawn="1">
          <p15:clr>
            <a:srgbClr val="C35EA4"/>
          </p15:clr>
        </p15:guide>
        <p15:guide id="20" pos="5836" userDrawn="1">
          <p15:clr>
            <a:srgbClr val="C35EA4"/>
          </p15:clr>
        </p15:guide>
        <p15:guide id="21" pos="5700" userDrawn="1">
          <p15:clr>
            <a:srgbClr val="C35EA4"/>
          </p15:clr>
        </p15:guide>
        <p15:guide id="22" pos="5564" userDrawn="1">
          <p15:clr>
            <a:srgbClr val="C35EA4"/>
          </p15:clr>
        </p15:guide>
        <p15:guide id="23" pos="2463" userDrawn="1">
          <p15:clr>
            <a:srgbClr val="5ACBF0"/>
          </p15:clr>
        </p15:guide>
        <p15:guide id="24" pos="2733" userDrawn="1">
          <p15:clr>
            <a:srgbClr val="5ACBF0"/>
          </p15:clr>
        </p15:guide>
        <p15:guide id="25" pos="2600" userDrawn="1">
          <p15:clr>
            <a:srgbClr val="5ACBF0"/>
          </p15:clr>
        </p15:guide>
        <p15:guide id="26" pos="4941" userDrawn="1">
          <p15:clr>
            <a:srgbClr val="5ACBF0"/>
          </p15:clr>
        </p15:guide>
        <p15:guide id="27" pos="5213" userDrawn="1">
          <p15:clr>
            <a:srgbClr val="5ACBF0"/>
          </p15:clr>
        </p15:guide>
        <p15:guide id="28" pos="5078" userDrawn="1">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CE329AC-A137-1FE6-8CA3-5D25450DD4FB}"/>
              </a:ext>
            </a:extLst>
          </p:cNvPr>
          <p:cNvSpPr>
            <a:spLocks noGrp="1"/>
          </p:cNvSpPr>
          <p:nvPr>
            <p:ph type="body" idx="1"/>
          </p:nvPr>
        </p:nvSpPr>
        <p:spPr>
          <a:xfrm>
            <a:off x="831850" y="5951847"/>
            <a:ext cx="10515600" cy="381643"/>
          </a:xfrm>
        </p:spPr>
        <p:txBody>
          <a:bodyPr/>
          <a:lstStyle/>
          <a:p>
            <a:r>
              <a:rPr lang="en-IE" dirty="0"/>
              <a:t>Work With Us</a:t>
            </a:r>
          </a:p>
        </p:txBody>
      </p:sp>
      <p:sp>
        <p:nvSpPr>
          <p:cNvPr id="4" name="Title 3">
            <a:extLst>
              <a:ext uri="{FF2B5EF4-FFF2-40B4-BE49-F238E27FC236}">
                <a16:creationId xmlns:a16="http://schemas.microsoft.com/office/drawing/2014/main" id="{2A72DD65-C04E-EC7B-C4D6-2ABF6A4096DF}"/>
              </a:ext>
            </a:extLst>
          </p:cNvPr>
          <p:cNvSpPr>
            <a:spLocks noGrp="1"/>
          </p:cNvSpPr>
          <p:nvPr>
            <p:ph type="title"/>
          </p:nvPr>
        </p:nvSpPr>
        <p:spPr>
          <a:xfrm>
            <a:off x="415925" y="3365805"/>
            <a:ext cx="11347450" cy="914096"/>
          </a:xfrm>
        </p:spPr>
        <p:txBody>
          <a:bodyPr/>
          <a:lstStyle/>
          <a:p>
            <a:r>
              <a:rPr lang="en-US" dirty="0"/>
              <a:t>Royal Ballet and Opera</a:t>
            </a:r>
            <a:endParaRPr lang="en-IE" dirty="0"/>
          </a:p>
        </p:txBody>
      </p:sp>
    </p:spTree>
    <p:extLst>
      <p:ext uri="{BB962C8B-B14F-4D97-AF65-F5344CB8AC3E}">
        <p14:creationId xmlns:p14="http://schemas.microsoft.com/office/powerpoint/2010/main" val="3606944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d Auditorium">
            <a:extLst>
              <a:ext uri="{FF2B5EF4-FFF2-40B4-BE49-F238E27FC236}">
                <a16:creationId xmlns:a16="http://schemas.microsoft.com/office/drawing/2014/main" id="{3790217A-ED62-16B2-E307-CC3E6A8BF68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p:blipFill>
        <p:spPr>
          <a:xfrm>
            <a:off x="0" y="0"/>
            <a:ext cx="12192000" cy="6858000"/>
          </a:xfrm>
        </p:spPr>
      </p:pic>
      <p:sp>
        <p:nvSpPr>
          <p:cNvPr id="13" name="Picture Placeholder 12">
            <a:extLst>
              <a:ext uri="{FF2B5EF4-FFF2-40B4-BE49-F238E27FC236}">
                <a16:creationId xmlns:a16="http://schemas.microsoft.com/office/drawing/2014/main" id="{CAB78DD0-807D-963E-6027-FFABFFA6C05E}"/>
              </a:ext>
            </a:extLst>
          </p:cNvPr>
          <p:cNvSpPr>
            <a:spLocks noGrp="1"/>
          </p:cNvSpPr>
          <p:nvPr>
            <p:ph type="pic" sz="quarter" idx="10"/>
          </p:nvPr>
        </p:nvSpPr>
        <p:spPr/>
        <p:txBody>
          <a:bodyPr/>
          <a:lstStyle/>
          <a:p>
            <a:endParaRPr lang="en-IE"/>
          </a:p>
        </p:txBody>
      </p:sp>
      <p:sp>
        <p:nvSpPr>
          <p:cNvPr id="4" name="Title 3">
            <a:extLst>
              <a:ext uri="{FF2B5EF4-FFF2-40B4-BE49-F238E27FC236}">
                <a16:creationId xmlns:a16="http://schemas.microsoft.com/office/drawing/2014/main" id="{2A72DD65-C04E-EC7B-C4D6-2ABF6A4096DF}"/>
              </a:ext>
            </a:extLst>
          </p:cNvPr>
          <p:cNvSpPr>
            <a:spLocks noGrp="1"/>
          </p:cNvSpPr>
          <p:nvPr>
            <p:ph type="title"/>
          </p:nvPr>
        </p:nvSpPr>
        <p:spPr>
          <a:xfrm>
            <a:off x="831850" y="2451708"/>
            <a:ext cx="10515600" cy="1828193"/>
          </a:xfrm>
        </p:spPr>
        <p:txBody>
          <a:bodyPr/>
          <a:lstStyle/>
          <a:p>
            <a:r>
              <a:rPr lang="en-US" dirty="0"/>
              <a:t>Thinking about a career in  the arts?</a:t>
            </a:r>
            <a:endParaRPr lang="en-IE" dirty="0"/>
          </a:p>
        </p:txBody>
      </p:sp>
    </p:spTree>
    <p:extLst>
      <p:ext uri="{BB962C8B-B14F-4D97-AF65-F5344CB8AC3E}">
        <p14:creationId xmlns:p14="http://schemas.microsoft.com/office/powerpoint/2010/main" val="2429051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d Seats">
            <a:extLst>
              <a:ext uri="{FF2B5EF4-FFF2-40B4-BE49-F238E27FC236}">
                <a16:creationId xmlns:a16="http://schemas.microsoft.com/office/drawing/2014/main" id="{6BC380D1-03AE-D05A-A494-E24EF83A4B3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023" b="2023"/>
          <a:stretch/>
        </p:blipFill>
        <p:spPr>
          <a:xfrm>
            <a:off x="0" y="0"/>
            <a:ext cx="12192000" cy="6858000"/>
          </a:xfrm>
        </p:spPr>
      </p:pic>
      <p:sp>
        <p:nvSpPr>
          <p:cNvPr id="7" name="Picture Placeholder 6">
            <a:extLst>
              <a:ext uri="{FF2B5EF4-FFF2-40B4-BE49-F238E27FC236}">
                <a16:creationId xmlns:a16="http://schemas.microsoft.com/office/drawing/2014/main" id="{D2408BD8-152C-F47A-6363-C71A28630DB9}"/>
              </a:ext>
            </a:extLst>
          </p:cNvPr>
          <p:cNvSpPr>
            <a:spLocks noGrp="1"/>
          </p:cNvSpPr>
          <p:nvPr>
            <p:ph type="pic" sz="quarter" idx="10"/>
          </p:nvPr>
        </p:nvSpPr>
        <p:spPr/>
        <p:txBody>
          <a:bodyPr/>
          <a:lstStyle/>
          <a:p>
            <a:endParaRPr lang="en-IE"/>
          </a:p>
        </p:txBody>
      </p:sp>
      <p:sp>
        <p:nvSpPr>
          <p:cNvPr id="3" name="Title 2">
            <a:extLst>
              <a:ext uri="{FF2B5EF4-FFF2-40B4-BE49-F238E27FC236}">
                <a16:creationId xmlns:a16="http://schemas.microsoft.com/office/drawing/2014/main" id="{4D182AE7-CDEB-3D3E-D8B7-C576B20398C0}"/>
              </a:ext>
            </a:extLst>
          </p:cNvPr>
          <p:cNvSpPr>
            <a:spLocks noGrp="1"/>
          </p:cNvSpPr>
          <p:nvPr>
            <p:ph type="title"/>
          </p:nvPr>
        </p:nvSpPr>
        <p:spPr>
          <a:xfrm>
            <a:off x="407988" y="4845050"/>
            <a:ext cx="7867650" cy="1631950"/>
          </a:xfrm>
        </p:spPr>
        <p:txBody>
          <a:bodyPr/>
          <a:lstStyle/>
          <a:p>
            <a:pPr marL="989013" indent="-989013"/>
            <a:r>
              <a:rPr lang="en-IE" dirty="0"/>
              <a:t>Information Pack for Candidates</a:t>
            </a:r>
          </a:p>
        </p:txBody>
      </p:sp>
    </p:spTree>
    <p:extLst>
      <p:ext uri="{BB962C8B-B14F-4D97-AF65-F5344CB8AC3E}">
        <p14:creationId xmlns:p14="http://schemas.microsoft.com/office/powerpoint/2010/main" val="2834712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42E53A-BDC0-89C9-CCD0-0317A6D7CB4B}"/>
              </a:ext>
            </a:extLst>
          </p:cNvPr>
          <p:cNvSpPr>
            <a:spLocks noGrp="1"/>
          </p:cNvSpPr>
          <p:nvPr>
            <p:ph type="title"/>
          </p:nvPr>
        </p:nvSpPr>
        <p:spPr>
          <a:xfrm>
            <a:off x="407986" y="234475"/>
            <a:ext cx="11376025" cy="1071960"/>
          </a:xfrm>
        </p:spPr>
        <p:txBody>
          <a:bodyPr/>
          <a:lstStyle/>
          <a:p>
            <a:r>
              <a:rPr lang="en-IE" dirty="0"/>
              <a:t>Welcome</a:t>
            </a:r>
          </a:p>
        </p:txBody>
      </p:sp>
      <p:sp>
        <p:nvSpPr>
          <p:cNvPr id="6" name="Content Placeholder 5">
            <a:extLst>
              <a:ext uri="{FF2B5EF4-FFF2-40B4-BE49-F238E27FC236}">
                <a16:creationId xmlns:a16="http://schemas.microsoft.com/office/drawing/2014/main" id="{65414DC3-76EE-BB6C-8174-6673431BF1BE}"/>
              </a:ext>
            </a:extLst>
          </p:cNvPr>
          <p:cNvSpPr>
            <a:spLocks noGrp="1"/>
          </p:cNvSpPr>
          <p:nvPr>
            <p:ph sz="half" idx="1"/>
          </p:nvPr>
        </p:nvSpPr>
        <p:spPr>
          <a:xfrm>
            <a:off x="407987" y="965331"/>
            <a:ext cx="6257936" cy="5430058"/>
          </a:xfrm>
        </p:spPr>
        <p:txBody>
          <a:bodyPr/>
          <a:lstStyle/>
          <a:p>
            <a:pPr marL="0" indent="0">
              <a:buNone/>
            </a:pPr>
            <a:r>
              <a:rPr lang="en-US" sz="1350" spc="200" dirty="0"/>
              <a:t>MESSAGE FROM ALEX BEARD, CHIEF EXECUTIVE</a:t>
            </a:r>
          </a:p>
          <a:p>
            <a:pPr marL="0" indent="0">
              <a:buNone/>
            </a:pPr>
            <a:endParaRPr lang="en-US" sz="600" spc="200" dirty="0"/>
          </a:p>
          <a:p>
            <a:pPr marL="0" indent="0">
              <a:buNone/>
            </a:pPr>
            <a:r>
              <a:rPr lang="en-US" sz="1350" spc="200" dirty="0"/>
              <a:t>Thank you for taking the time to apply for a role with the Royal Ballet and Opera. </a:t>
            </a:r>
          </a:p>
          <a:p>
            <a:pPr marL="0" indent="0">
              <a:buNone/>
            </a:pPr>
            <a:r>
              <a:rPr lang="en-US" sz="1350" spc="200" dirty="0"/>
              <a:t>Extraordinary, world-class performances of opera and ballet are at the absolute heart of our vision here. </a:t>
            </a:r>
          </a:p>
          <a:p>
            <a:pPr marL="0" indent="0">
              <a:buNone/>
            </a:pPr>
            <a:r>
              <a:rPr lang="en-US" sz="1350" spc="200" dirty="0"/>
              <a:t>So, whether the audience is in one of our beautiful </a:t>
            </a:r>
            <a:r>
              <a:rPr lang="en-GB" sz="1350" spc="200" dirty="0"/>
              <a:t>theatres</a:t>
            </a:r>
            <a:r>
              <a:rPr lang="en-US" sz="1350" spc="200" dirty="0"/>
              <a:t> in Covent Garden, watching around the globe in cinemas and online streaming, or taking part in learning and participation programmes up and down the country, we want as many people as possible to enjoy and appreciate these astonishing artforms. </a:t>
            </a:r>
          </a:p>
          <a:p>
            <a:pPr marL="0" indent="0">
              <a:lnSpc>
                <a:spcPct val="100000"/>
              </a:lnSpc>
              <a:buNone/>
            </a:pPr>
            <a:r>
              <a:rPr lang="en-GB" sz="1350" spc="200" dirty="0"/>
              <a:t>None of this would be possible without the exceptional team of people who work here. People are centre stage of everything we do at RBO, and we built our culture on our core values: treating everyone with Respect, being Open in our mindset and approach, and striving for the Highest Standards in everything we do.</a:t>
            </a:r>
          </a:p>
          <a:p>
            <a:pPr marL="0" indent="0">
              <a:lnSpc>
                <a:spcPct val="100000"/>
              </a:lnSpc>
              <a:buNone/>
            </a:pPr>
            <a:r>
              <a:rPr lang="en-GB" sz="1350" spc="200" dirty="0"/>
              <a:t>Everyone is welcome at RBO, whatever your background or experience, and we look forward to your application.</a:t>
            </a:r>
          </a:p>
          <a:p>
            <a:pPr marL="0" indent="0">
              <a:lnSpc>
                <a:spcPct val="100000"/>
              </a:lnSpc>
              <a:buNone/>
            </a:pPr>
            <a:r>
              <a:rPr lang="en-GB" sz="1350" spc="200" dirty="0"/>
              <a:t>Best of luck!</a:t>
            </a:r>
          </a:p>
          <a:p>
            <a:pPr marL="0" indent="0">
              <a:lnSpc>
                <a:spcPct val="100000"/>
              </a:lnSpc>
              <a:buNone/>
            </a:pPr>
            <a:r>
              <a:rPr lang="en-GB" sz="1350" spc="200" dirty="0"/>
              <a:t>Alex</a:t>
            </a:r>
          </a:p>
        </p:txBody>
      </p:sp>
      <p:sp>
        <p:nvSpPr>
          <p:cNvPr id="8" name="Slide Number Placeholder 7">
            <a:extLst>
              <a:ext uri="{FF2B5EF4-FFF2-40B4-BE49-F238E27FC236}">
                <a16:creationId xmlns:a16="http://schemas.microsoft.com/office/drawing/2014/main" id="{06D35A0B-C8A5-C3AC-1F97-D8BFAD33CEB7}"/>
              </a:ext>
            </a:extLst>
          </p:cNvPr>
          <p:cNvSpPr>
            <a:spLocks noGrp="1"/>
          </p:cNvSpPr>
          <p:nvPr>
            <p:ph type="sldNum" sz="quarter" idx="12"/>
          </p:nvPr>
        </p:nvSpPr>
        <p:spPr/>
        <p:txBody>
          <a:bodyPr/>
          <a:lstStyle/>
          <a:p>
            <a:fld id="{BC1903E1-1CE3-4284-B2BC-CB51ED0D30F6}" type="slidenum">
              <a:rPr lang="en-IE" smtClean="0"/>
              <a:t>4</a:t>
            </a:fld>
            <a:endParaRPr lang="en-IE"/>
          </a:p>
        </p:txBody>
      </p:sp>
      <p:pic>
        <p:nvPicPr>
          <p:cNvPr id="9" name="Picture 8">
            <a:extLst>
              <a:ext uri="{FF2B5EF4-FFF2-40B4-BE49-F238E27FC236}">
                <a16:creationId xmlns:a16="http://schemas.microsoft.com/office/drawing/2014/main" id="{B38CB8E2-B078-0048-6B99-DAA5852463B7}"/>
              </a:ext>
            </a:extLst>
          </p:cNvPr>
          <p:cNvPicPr>
            <a:picLocks noChangeAspect="1"/>
          </p:cNvPicPr>
          <p:nvPr/>
        </p:nvPicPr>
        <p:blipFill>
          <a:blip r:embed="rId3"/>
          <a:stretch>
            <a:fillRect/>
          </a:stretch>
        </p:blipFill>
        <p:spPr>
          <a:xfrm>
            <a:off x="7034784" y="0"/>
            <a:ext cx="5157216" cy="6858000"/>
          </a:xfrm>
          <a:prstGeom prst="rect">
            <a:avLst/>
          </a:prstGeom>
        </p:spPr>
      </p:pic>
    </p:spTree>
    <p:extLst>
      <p:ext uri="{BB962C8B-B14F-4D97-AF65-F5344CB8AC3E}">
        <p14:creationId xmlns:p14="http://schemas.microsoft.com/office/powerpoint/2010/main" val="313815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42E53A-BDC0-89C9-CCD0-0317A6D7CB4B}"/>
              </a:ext>
            </a:extLst>
          </p:cNvPr>
          <p:cNvSpPr>
            <a:spLocks noGrp="1"/>
          </p:cNvSpPr>
          <p:nvPr>
            <p:ph type="title"/>
          </p:nvPr>
        </p:nvSpPr>
        <p:spPr>
          <a:xfrm>
            <a:off x="407986" y="234475"/>
            <a:ext cx="5949529" cy="1071960"/>
          </a:xfrm>
        </p:spPr>
        <p:txBody>
          <a:bodyPr/>
          <a:lstStyle/>
          <a:p>
            <a:r>
              <a:rPr lang="en-IE" dirty="0"/>
              <a:t>About Us</a:t>
            </a:r>
          </a:p>
        </p:txBody>
      </p:sp>
      <p:sp>
        <p:nvSpPr>
          <p:cNvPr id="6" name="Content Placeholder 5">
            <a:extLst>
              <a:ext uri="{FF2B5EF4-FFF2-40B4-BE49-F238E27FC236}">
                <a16:creationId xmlns:a16="http://schemas.microsoft.com/office/drawing/2014/main" id="{65414DC3-76EE-BB6C-8174-6673431BF1BE}"/>
              </a:ext>
            </a:extLst>
          </p:cNvPr>
          <p:cNvSpPr>
            <a:spLocks noGrp="1"/>
          </p:cNvSpPr>
          <p:nvPr>
            <p:ph sz="half" idx="1"/>
          </p:nvPr>
        </p:nvSpPr>
        <p:spPr>
          <a:xfrm>
            <a:off x="407987" y="965331"/>
            <a:ext cx="5949528" cy="5430058"/>
          </a:xfrm>
        </p:spPr>
        <p:txBody>
          <a:bodyPr/>
          <a:lstStyle/>
          <a:p>
            <a:pPr marL="0" indent="0">
              <a:buNone/>
            </a:pPr>
            <a:r>
              <a:rPr lang="en-GB" sz="1500" spc="200" dirty="0"/>
              <a:t>Home to The Royal Ballet, The Royal Opera and the Orchestra of the Royal Opera House, the Royal Ballet and Opera (RBO) brings together world-class performers and trailblazing creative teams to share unforgettable performances with audiences near and far. </a:t>
            </a:r>
          </a:p>
          <a:p>
            <a:pPr marL="0" indent="0">
              <a:buNone/>
            </a:pPr>
            <a:r>
              <a:rPr lang="en-GB" sz="1500" spc="200" dirty="0"/>
              <a:t>We house the busiest theatres in the world, delivering more than 400 performances and around 1,350 learning events each year. We employ 1100 permanent staff and generate a turnover of £135m, attracting 1.5m attendances in Covent Garden and in cinemas. </a:t>
            </a:r>
          </a:p>
          <a:p>
            <a:pPr marL="0" indent="0">
              <a:buNone/>
            </a:pPr>
            <a:r>
              <a:rPr lang="en-GB" sz="1500" spc="200" dirty="0"/>
              <a:t>We’re at the forefront of innovation in ways in which audiences can experience opera and ballet. Our work is accessed and experienced across the UK and globally through streams, tours, cinema relays, radio broadcasts and TV output.</a:t>
            </a:r>
          </a:p>
          <a:p>
            <a:pPr marL="0" indent="0">
              <a:buNone/>
            </a:pPr>
            <a:r>
              <a:rPr lang="en-GB" sz="1500" spc="200" dirty="0"/>
              <a:t>We work across three sites, all enabling us to produce exceptional performances – our theatres and offices at Covent Garden, our production workshop at Thurrock and our storage facility at Aberdare. </a:t>
            </a:r>
          </a:p>
          <a:p>
            <a:pPr marL="0" indent="0">
              <a:buNone/>
            </a:pPr>
            <a:endParaRPr lang="en-GB" sz="1350" spc="200" dirty="0"/>
          </a:p>
        </p:txBody>
      </p:sp>
      <p:sp>
        <p:nvSpPr>
          <p:cNvPr id="8" name="Slide Number Placeholder 7">
            <a:extLst>
              <a:ext uri="{FF2B5EF4-FFF2-40B4-BE49-F238E27FC236}">
                <a16:creationId xmlns:a16="http://schemas.microsoft.com/office/drawing/2014/main" id="{06D35A0B-C8A5-C3AC-1F97-D8BFAD33CEB7}"/>
              </a:ext>
            </a:extLst>
          </p:cNvPr>
          <p:cNvSpPr>
            <a:spLocks noGrp="1"/>
          </p:cNvSpPr>
          <p:nvPr>
            <p:ph type="sldNum" sz="quarter" idx="12"/>
          </p:nvPr>
        </p:nvSpPr>
        <p:spPr/>
        <p:txBody>
          <a:bodyPr/>
          <a:lstStyle/>
          <a:p>
            <a:fld id="{BC1903E1-1CE3-4284-B2BC-CB51ED0D30F6}" type="slidenum">
              <a:rPr lang="en-IE" smtClean="0"/>
              <a:t>5</a:t>
            </a:fld>
            <a:endParaRPr lang="en-IE"/>
          </a:p>
        </p:txBody>
      </p:sp>
      <p:pic>
        <p:nvPicPr>
          <p:cNvPr id="3" name="Picture 2" descr="A person and person dancing on a stage&#10;&#10;Description automatically generated">
            <a:extLst>
              <a:ext uri="{FF2B5EF4-FFF2-40B4-BE49-F238E27FC236}">
                <a16:creationId xmlns:a16="http://schemas.microsoft.com/office/drawing/2014/main" id="{180D8274-17AA-DC7A-66C3-D9F220F920DE}"/>
              </a:ext>
            </a:extLst>
          </p:cNvPr>
          <p:cNvPicPr>
            <a:picLocks noChangeAspect="1"/>
          </p:cNvPicPr>
          <p:nvPr/>
        </p:nvPicPr>
        <p:blipFill rotWithShape="1">
          <a:blip r:embed="rId3">
            <a:extLst>
              <a:ext uri="{28A0092B-C50C-407E-A947-70E740481C1C}">
                <a14:useLocalDpi xmlns:a14="http://schemas.microsoft.com/office/drawing/2010/main" val="0"/>
              </a:ext>
            </a:extLst>
          </a:blip>
          <a:srcRect l="7158" t="-1198" r="38185" b="1198"/>
          <a:stretch/>
        </p:blipFill>
        <p:spPr>
          <a:xfrm>
            <a:off x="6519911" y="-59518"/>
            <a:ext cx="5672089" cy="6917517"/>
          </a:xfrm>
          <a:prstGeom prst="rect">
            <a:avLst/>
          </a:prstGeom>
        </p:spPr>
      </p:pic>
    </p:spTree>
    <p:extLst>
      <p:ext uri="{BB962C8B-B14F-4D97-AF65-F5344CB8AC3E}">
        <p14:creationId xmlns:p14="http://schemas.microsoft.com/office/powerpoint/2010/main" val="54331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42E53A-BDC0-89C9-CCD0-0317A6D7CB4B}"/>
              </a:ext>
            </a:extLst>
          </p:cNvPr>
          <p:cNvSpPr>
            <a:spLocks noGrp="1"/>
          </p:cNvSpPr>
          <p:nvPr>
            <p:ph type="title"/>
          </p:nvPr>
        </p:nvSpPr>
        <p:spPr>
          <a:xfrm>
            <a:off x="407987" y="234474"/>
            <a:ext cx="6295554" cy="1143303"/>
          </a:xfrm>
        </p:spPr>
        <p:txBody>
          <a:bodyPr/>
          <a:lstStyle/>
          <a:p>
            <a:r>
              <a:rPr lang="en-IE" dirty="0"/>
              <a:t>Work For Us – Everyone Is Welcome</a:t>
            </a:r>
          </a:p>
        </p:txBody>
      </p:sp>
      <p:sp>
        <p:nvSpPr>
          <p:cNvPr id="6" name="Content Placeholder 5">
            <a:extLst>
              <a:ext uri="{FF2B5EF4-FFF2-40B4-BE49-F238E27FC236}">
                <a16:creationId xmlns:a16="http://schemas.microsoft.com/office/drawing/2014/main" id="{65414DC3-76EE-BB6C-8174-6673431BF1BE}"/>
              </a:ext>
            </a:extLst>
          </p:cNvPr>
          <p:cNvSpPr>
            <a:spLocks noGrp="1"/>
          </p:cNvSpPr>
          <p:nvPr>
            <p:ph sz="half" idx="1"/>
          </p:nvPr>
        </p:nvSpPr>
        <p:spPr>
          <a:xfrm>
            <a:off x="407986" y="1603370"/>
            <a:ext cx="6400587" cy="4792019"/>
          </a:xfrm>
        </p:spPr>
        <p:txBody>
          <a:bodyPr/>
          <a:lstStyle/>
          <a:p>
            <a:pPr marL="0" indent="0">
              <a:lnSpc>
                <a:spcPct val="100000"/>
              </a:lnSpc>
              <a:buNone/>
            </a:pPr>
            <a:r>
              <a:rPr lang="en-GB" sz="1400" spc="100" dirty="0"/>
              <a:t>We want many more people to enjoy and engage with exceptional ballet and opera. </a:t>
            </a:r>
          </a:p>
          <a:p>
            <a:pPr marL="0" indent="0">
              <a:lnSpc>
                <a:spcPct val="100000"/>
              </a:lnSpc>
              <a:buNone/>
            </a:pPr>
            <a:r>
              <a:rPr lang="en-GB" sz="1400" spc="100" dirty="0"/>
              <a:t>We believe diversity is about making sure we can attract and develop talented people who bring more because of their different backgrounds, experiences, cultures and outlooks. </a:t>
            </a:r>
          </a:p>
          <a:p>
            <a:pPr marL="0" indent="0">
              <a:lnSpc>
                <a:spcPct val="100000"/>
              </a:lnSpc>
              <a:buNone/>
            </a:pPr>
            <a:r>
              <a:rPr lang="en-GB" sz="1400" spc="100" dirty="0"/>
              <a:t>Recruiting and working with these talented people is just part of the work. We are committed to creating an environment where everyone believes they belong and can do their best work. </a:t>
            </a:r>
          </a:p>
          <a:p>
            <a:pPr marL="0" indent="0">
              <a:lnSpc>
                <a:spcPct val="100000"/>
              </a:lnSpc>
              <a:buNone/>
            </a:pPr>
            <a:r>
              <a:rPr lang="en-GB" sz="1400" spc="100" dirty="0"/>
              <a:t>We operate a fair and open recruitment and selection process. Every role is open to all sections of society, and we welcome your application</a:t>
            </a:r>
            <a:r>
              <a:rPr lang="en-GB" sz="1400" i="1" spc="100" dirty="0"/>
              <a:t>,</a:t>
            </a:r>
            <a:r>
              <a:rPr lang="en-GB" sz="1400" i="1" spc="100" dirty="0">
                <a:solidFill>
                  <a:srgbClr val="FF0000"/>
                </a:solidFill>
              </a:rPr>
              <a:t> </a:t>
            </a:r>
            <a:r>
              <a:rPr lang="en-GB" sz="1400" spc="100" dirty="0"/>
              <a:t>regardless of your sex, race, religion or belief, ethnic origin, different physical ability, age, gender identity or sexual orientation.</a:t>
            </a:r>
          </a:p>
          <a:p>
            <a:pPr marL="0" indent="0">
              <a:lnSpc>
                <a:spcPct val="100000"/>
              </a:lnSpc>
              <a:buNone/>
            </a:pPr>
            <a:r>
              <a:rPr lang="en-GB" sz="1400" spc="100" dirty="0"/>
              <a:t>We particularly welcome applications from those who are from a global majority background and/or those who are disabled, </a:t>
            </a:r>
            <a:r>
              <a:rPr lang="en-GB" sz="1400" spc="100" dirty="0">
                <a:ea typeface="+mn-lt"/>
                <a:cs typeface="+mn-lt"/>
              </a:rPr>
              <a:t>as they are under-represented within the </a:t>
            </a:r>
            <a:r>
              <a:rPr lang="en-GB" sz="1400" spc="100" dirty="0"/>
              <a:t>Royal Ballet and Opera. As a Disability Confident employer, we guarantee to interview all disabled applicants who meet the essential minimum criteria for our vacancies. </a:t>
            </a:r>
          </a:p>
          <a:p>
            <a:pPr marL="0" indent="0">
              <a:buNone/>
            </a:pPr>
            <a:endParaRPr lang="en-GB" sz="1400" spc="200" dirty="0"/>
          </a:p>
        </p:txBody>
      </p:sp>
      <p:sp>
        <p:nvSpPr>
          <p:cNvPr id="8" name="Slide Number Placeholder 7">
            <a:extLst>
              <a:ext uri="{FF2B5EF4-FFF2-40B4-BE49-F238E27FC236}">
                <a16:creationId xmlns:a16="http://schemas.microsoft.com/office/drawing/2014/main" id="{06D35A0B-C8A5-C3AC-1F97-D8BFAD33CEB7}"/>
              </a:ext>
            </a:extLst>
          </p:cNvPr>
          <p:cNvSpPr>
            <a:spLocks noGrp="1"/>
          </p:cNvSpPr>
          <p:nvPr>
            <p:ph type="sldNum" sz="quarter" idx="12"/>
          </p:nvPr>
        </p:nvSpPr>
        <p:spPr/>
        <p:txBody>
          <a:bodyPr/>
          <a:lstStyle/>
          <a:p>
            <a:fld id="{BC1903E1-1CE3-4284-B2BC-CB51ED0D30F6}" type="slidenum">
              <a:rPr lang="en-IE" smtClean="0"/>
              <a:t>6</a:t>
            </a:fld>
            <a:endParaRPr lang="en-IE"/>
          </a:p>
        </p:txBody>
      </p:sp>
      <p:pic>
        <p:nvPicPr>
          <p:cNvPr id="2" name="Picture Placeholder 7">
            <a:extLst>
              <a:ext uri="{FF2B5EF4-FFF2-40B4-BE49-F238E27FC236}">
                <a16:creationId xmlns:a16="http://schemas.microsoft.com/office/drawing/2014/main" id="{0B09757B-9463-F68E-7FDE-0DDFFDD1F8B0}"/>
              </a:ext>
            </a:extLst>
          </p:cNvPr>
          <p:cNvPicPr>
            <a:picLocks noChangeAspect="1"/>
          </p:cNvPicPr>
          <p:nvPr/>
        </p:nvPicPr>
        <p:blipFill rotWithShape="1">
          <a:blip r:embed="rId3"/>
          <a:srcRect l="7878" r="44343"/>
          <a:stretch/>
        </p:blipFill>
        <p:spPr>
          <a:xfrm>
            <a:off x="6952687" y="0"/>
            <a:ext cx="5239265" cy="6858000"/>
          </a:xfrm>
          <a:prstGeom prst="rect">
            <a:avLst/>
          </a:prstGeom>
          <a:noFill/>
        </p:spPr>
      </p:pic>
    </p:spTree>
    <p:extLst>
      <p:ext uri="{BB962C8B-B14F-4D97-AF65-F5344CB8AC3E}">
        <p14:creationId xmlns:p14="http://schemas.microsoft.com/office/powerpoint/2010/main" val="2843351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42E53A-BDC0-89C9-CCD0-0317A6D7CB4B}"/>
              </a:ext>
            </a:extLst>
          </p:cNvPr>
          <p:cNvSpPr>
            <a:spLocks noGrp="1"/>
          </p:cNvSpPr>
          <p:nvPr>
            <p:ph type="title"/>
          </p:nvPr>
        </p:nvSpPr>
        <p:spPr>
          <a:xfrm>
            <a:off x="407988" y="234474"/>
            <a:ext cx="5083824" cy="1180375"/>
          </a:xfrm>
        </p:spPr>
        <p:txBody>
          <a:bodyPr/>
          <a:lstStyle/>
          <a:p>
            <a:r>
              <a:rPr lang="en-IE" dirty="0"/>
              <a:t>Work With Us – What to Expect</a:t>
            </a:r>
          </a:p>
        </p:txBody>
      </p:sp>
      <p:sp>
        <p:nvSpPr>
          <p:cNvPr id="6" name="Content Placeholder 5">
            <a:extLst>
              <a:ext uri="{FF2B5EF4-FFF2-40B4-BE49-F238E27FC236}">
                <a16:creationId xmlns:a16="http://schemas.microsoft.com/office/drawing/2014/main" id="{65414DC3-76EE-BB6C-8174-6673431BF1BE}"/>
              </a:ext>
            </a:extLst>
          </p:cNvPr>
          <p:cNvSpPr>
            <a:spLocks noGrp="1"/>
          </p:cNvSpPr>
          <p:nvPr>
            <p:ph sz="half" idx="1"/>
          </p:nvPr>
        </p:nvSpPr>
        <p:spPr>
          <a:xfrm>
            <a:off x="382891" y="1744047"/>
            <a:ext cx="5134018" cy="4513225"/>
          </a:xfrm>
        </p:spPr>
        <p:txBody>
          <a:bodyPr/>
          <a:lstStyle/>
          <a:p>
            <a:pPr marL="0" indent="0">
              <a:lnSpc>
                <a:spcPct val="110000"/>
              </a:lnSpc>
              <a:spcBef>
                <a:spcPts val="0"/>
              </a:spcBef>
              <a:buNone/>
            </a:pPr>
            <a:r>
              <a:rPr lang="en-GB" sz="1400" spc="100" dirty="0"/>
              <a:t>Starting a new job can be daunting. At the Royal Ballet and Opera, we want to make that transition as smooth and easy for you as possible. We’ll provide you with all the information you need before you start and will be on hand to answer any questions you may have about the role.</a:t>
            </a:r>
          </a:p>
          <a:p>
            <a:pPr marL="0" indent="0">
              <a:lnSpc>
                <a:spcPct val="110000"/>
              </a:lnSpc>
              <a:spcBef>
                <a:spcPts val="0"/>
              </a:spcBef>
              <a:buNone/>
            </a:pPr>
            <a:endParaRPr lang="en-GB" sz="1400" spc="100" dirty="0"/>
          </a:p>
          <a:p>
            <a:pPr marL="0" indent="0">
              <a:lnSpc>
                <a:spcPct val="110000"/>
              </a:lnSpc>
              <a:spcBef>
                <a:spcPts val="0"/>
              </a:spcBef>
              <a:buNone/>
            </a:pPr>
            <a:r>
              <a:rPr lang="en-GB" sz="1400" spc="100" dirty="0"/>
              <a:t>We are a big organisation, with more than 1100 staff and sites at Covent Garden, Thurrock and Aberdare. There will be plenty of people to meet and you’ll have a structured induction, including tours of both our Covent Garden and Thurrock sites. This is a great way to orient yourself and understand how all the work comes together. </a:t>
            </a:r>
          </a:p>
          <a:p>
            <a:pPr marL="0" indent="0">
              <a:buNone/>
            </a:pPr>
            <a:endParaRPr lang="en-GB" sz="1400" spc="200" dirty="0"/>
          </a:p>
        </p:txBody>
      </p:sp>
      <p:sp>
        <p:nvSpPr>
          <p:cNvPr id="8" name="Slide Number Placeholder 7">
            <a:extLst>
              <a:ext uri="{FF2B5EF4-FFF2-40B4-BE49-F238E27FC236}">
                <a16:creationId xmlns:a16="http://schemas.microsoft.com/office/drawing/2014/main" id="{06D35A0B-C8A5-C3AC-1F97-D8BFAD33CEB7}"/>
              </a:ext>
            </a:extLst>
          </p:cNvPr>
          <p:cNvSpPr>
            <a:spLocks noGrp="1"/>
          </p:cNvSpPr>
          <p:nvPr>
            <p:ph type="sldNum" sz="quarter" idx="12"/>
          </p:nvPr>
        </p:nvSpPr>
        <p:spPr/>
        <p:txBody>
          <a:bodyPr/>
          <a:lstStyle/>
          <a:p>
            <a:fld id="{BC1903E1-1CE3-4284-B2BC-CB51ED0D30F6}" type="slidenum">
              <a:rPr lang="en-IE" smtClean="0"/>
              <a:t>7</a:t>
            </a:fld>
            <a:endParaRPr lang="en-IE"/>
          </a:p>
        </p:txBody>
      </p:sp>
      <p:pic>
        <p:nvPicPr>
          <p:cNvPr id="4" name="Picture 3" descr="A view from the top of a stage&#10;&#10;Description automatically generated">
            <a:extLst>
              <a:ext uri="{FF2B5EF4-FFF2-40B4-BE49-F238E27FC236}">
                <a16:creationId xmlns:a16="http://schemas.microsoft.com/office/drawing/2014/main" id="{A70F0392-4AFB-C915-658F-0EB4F7F61BE0}"/>
              </a:ext>
            </a:extLst>
          </p:cNvPr>
          <p:cNvPicPr>
            <a:picLocks noChangeAspect="1"/>
          </p:cNvPicPr>
          <p:nvPr/>
        </p:nvPicPr>
        <p:blipFill rotWithShape="1">
          <a:blip r:embed="rId3">
            <a:extLst>
              <a:ext uri="{28A0092B-C50C-407E-A947-70E740481C1C}">
                <a14:useLocalDpi xmlns:a14="http://schemas.microsoft.com/office/drawing/2010/main" val="0"/>
              </a:ext>
            </a:extLst>
          </a:blip>
          <a:srcRect l="32753" r="6147"/>
          <a:stretch/>
        </p:blipFill>
        <p:spPr>
          <a:xfrm>
            <a:off x="5896446" y="0"/>
            <a:ext cx="6295554" cy="6858000"/>
          </a:xfrm>
          <a:prstGeom prst="rect">
            <a:avLst/>
          </a:prstGeom>
        </p:spPr>
      </p:pic>
    </p:spTree>
    <p:extLst>
      <p:ext uri="{BB962C8B-B14F-4D97-AF65-F5344CB8AC3E}">
        <p14:creationId xmlns:p14="http://schemas.microsoft.com/office/powerpoint/2010/main" val="19483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42E53A-BDC0-89C9-CCD0-0317A6D7CB4B}"/>
              </a:ext>
            </a:extLst>
          </p:cNvPr>
          <p:cNvSpPr>
            <a:spLocks noGrp="1"/>
          </p:cNvSpPr>
          <p:nvPr>
            <p:ph type="title"/>
          </p:nvPr>
        </p:nvSpPr>
        <p:spPr>
          <a:xfrm>
            <a:off x="407987" y="234474"/>
            <a:ext cx="6295554" cy="1143303"/>
          </a:xfrm>
        </p:spPr>
        <p:txBody>
          <a:bodyPr/>
          <a:lstStyle/>
          <a:p>
            <a:r>
              <a:rPr lang="en-IE" dirty="0"/>
              <a:t>Staff Benefits</a:t>
            </a:r>
          </a:p>
        </p:txBody>
      </p:sp>
      <p:sp>
        <p:nvSpPr>
          <p:cNvPr id="6" name="Content Placeholder 5">
            <a:extLst>
              <a:ext uri="{FF2B5EF4-FFF2-40B4-BE49-F238E27FC236}">
                <a16:creationId xmlns:a16="http://schemas.microsoft.com/office/drawing/2014/main" id="{65414DC3-76EE-BB6C-8174-6673431BF1BE}"/>
              </a:ext>
            </a:extLst>
          </p:cNvPr>
          <p:cNvSpPr>
            <a:spLocks noGrp="1"/>
          </p:cNvSpPr>
          <p:nvPr>
            <p:ph sz="half" idx="1"/>
          </p:nvPr>
        </p:nvSpPr>
        <p:spPr>
          <a:xfrm>
            <a:off x="427528" y="937860"/>
            <a:ext cx="5238046" cy="5333084"/>
          </a:xfrm>
        </p:spPr>
        <p:txBody>
          <a:bodyPr/>
          <a:lstStyle/>
          <a:p>
            <a:pPr marL="171450" indent="-171450">
              <a:lnSpc>
                <a:spcPct val="120000"/>
              </a:lnSpc>
              <a:spcBef>
                <a:spcPts val="0"/>
              </a:spcBef>
              <a:buFont typeface="Arial" panose="020B0604020202020204" pitchFamily="34" charset="0"/>
              <a:buChar char="•"/>
            </a:pPr>
            <a:r>
              <a:rPr lang="en-GB" sz="1300" dirty="0"/>
              <a:t>33 days annual leave (including bank holidays)</a:t>
            </a:r>
          </a:p>
          <a:p>
            <a:pPr marL="171450" indent="-171450">
              <a:lnSpc>
                <a:spcPct val="120000"/>
              </a:lnSpc>
              <a:spcBef>
                <a:spcPts val="0"/>
              </a:spcBef>
              <a:buFont typeface="Arial" panose="020B0604020202020204" pitchFamily="34" charset="0"/>
              <a:buChar char="•"/>
            </a:pPr>
            <a:r>
              <a:rPr lang="en-GB" sz="1300" dirty="0"/>
              <a:t>Membership of the ROH Pension scheme</a:t>
            </a:r>
          </a:p>
          <a:p>
            <a:pPr marL="171450" indent="-171450">
              <a:lnSpc>
                <a:spcPct val="120000"/>
              </a:lnSpc>
              <a:spcBef>
                <a:spcPts val="0"/>
              </a:spcBef>
              <a:buFont typeface="Arial" panose="020B0604020202020204" pitchFamily="34" charset="0"/>
              <a:buChar char="•"/>
            </a:pPr>
            <a:r>
              <a:rPr lang="en-GB" sz="1300" dirty="0"/>
              <a:t>Staff offers on performance tickets and access to general rehearsals</a:t>
            </a:r>
          </a:p>
          <a:p>
            <a:pPr marL="171450" indent="-171450">
              <a:lnSpc>
                <a:spcPct val="120000"/>
              </a:lnSpc>
              <a:spcBef>
                <a:spcPts val="0"/>
              </a:spcBef>
              <a:buFont typeface="Arial" panose="020B0604020202020204" pitchFamily="34" charset="0"/>
              <a:buChar char="•"/>
            </a:pPr>
            <a:r>
              <a:rPr lang="en-GB" sz="1300" dirty="0"/>
              <a:t>Subsidised canteen and coffee bar</a:t>
            </a:r>
          </a:p>
          <a:p>
            <a:pPr marL="171450" indent="-171450">
              <a:lnSpc>
                <a:spcPct val="120000"/>
              </a:lnSpc>
              <a:spcBef>
                <a:spcPts val="0"/>
              </a:spcBef>
              <a:buFont typeface="Arial" panose="020B0604020202020204" pitchFamily="34" charset="0"/>
              <a:buChar char="•"/>
            </a:pPr>
            <a:r>
              <a:rPr lang="en-GB" sz="1300" dirty="0"/>
              <a:t>Interest free season ticket loan once you have passed your probation and onsite spaces for secure cycle storage, subject to availability</a:t>
            </a:r>
          </a:p>
          <a:p>
            <a:pPr marL="171450" indent="-171450">
              <a:lnSpc>
                <a:spcPct val="120000"/>
              </a:lnSpc>
              <a:spcBef>
                <a:spcPts val="0"/>
              </a:spcBef>
              <a:buFont typeface="Arial" panose="020B0604020202020204" pitchFamily="34" charset="0"/>
              <a:buChar char="•"/>
            </a:pPr>
            <a:r>
              <a:rPr lang="en-GB" sz="1300" dirty="0"/>
              <a:t>Family Friendly policies</a:t>
            </a:r>
          </a:p>
          <a:p>
            <a:pPr marL="171450" indent="-171450">
              <a:lnSpc>
                <a:spcPct val="120000"/>
              </a:lnSpc>
              <a:spcBef>
                <a:spcPts val="0"/>
              </a:spcBef>
              <a:buFont typeface="Arial" panose="020B0604020202020204" pitchFamily="34" charset="0"/>
              <a:buChar char="•"/>
            </a:pPr>
            <a:r>
              <a:rPr lang="en-GB" sz="1300" dirty="0"/>
              <a:t>Access to our Employee Assistance Programme providing 24-hour advice and counselling services</a:t>
            </a:r>
          </a:p>
          <a:p>
            <a:pPr marL="171450" indent="-171450">
              <a:lnSpc>
                <a:spcPct val="120000"/>
              </a:lnSpc>
              <a:spcBef>
                <a:spcPts val="0"/>
              </a:spcBef>
              <a:buFont typeface="Arial" panose="020B0604020202020204" pitchFamily="34" charset="0"/>
              <a:buChar char="•"/>
            </a:pPr>
            <a:r>
              <a:rPr lang="en-GB" sz="1300" dirty="0"/>
              <a:t>Access to the Benevolent Fund, providing confidential support and assistance</a:t>
            </a:r>
          </a:p>
          <a:p>
            <a:pPr marL="171450" indent="-171450">
              <a:lnSpc>
                <a:spcPct val="120000"/>
              </a:lnSpc>
              <a:spcBef>
                <a:spcPts val="0"/>
              </a:spcBef>
              <a:buFont typeface="Arial" panose="020B0604020202020204" pitchFamily="34" charset="0"/>
              <a:buChar char="•"/>
            </a:pPr>
            <a:r>
              <a:rPr lang="en-GB" sz="1300" dirty="0"/>
              <a:t>Special arrangements for Healthcare including a health cash plan for employees and healthcare support for performers</a:t>
            </a:r>
          </a:p>
          <a:p>
            <a:pPr marL="171450" indent="-171450">
              <a:lnSpc>
                <a:spcPct val="120000"/>
              </a:lnSpc>
              <a:spcBef>
                <a:spcPts val="0"/>
              </a:spcBef>
              <a:buFont typeface="Arial" panose="020B0604020202020204" pitchFamily="34" charset="0"/>
              <a:buChar char="•"/>
            </a:pPr>
            <a:r>
              <a:rPr lang="en-GB" sz="1300" dirty="0"/>
              <a:t>Discounts on alternative and physical therapies provided in-house</a:t>
            </a:r>
          </a:p>
          <a:p>
            <a:pPr marL="171450" indent="-171450">
              <a:lnSpc>
                <a:spcPct val="120000"/>
              </a:lnSpc>
              <a:spcBef>
                <a:spcPts val="0"/>
              </a:spcBef>
              <a:buFont typeface="Arial" panose="020B0604020202020204" pitchFamily="34" charset="0"/>
              <a:buChar char="•"/>
            </a:pPr>
            <a:r>
              <a:rPr lang="en-GB" sz="1300" dirty="0"/>
              <a:t>Discounted staff ballet, Pilates and yoga classes</a:t>
            </a:r>
          </a:p>
          <a:p>
            <a:pPr marL="171450" indent="-171450">
              <a:lnSpc>
                <a:spcPct val="120000"/>
              </a:lnSpc>
              <a:spcBef>
                <a:spcPts val="0"/>
              </a:spcBef>
              <a:buFont typeface="Arial" panose="020B0604020202020204" pitchFamily="34" charset="0"/>
              <a:buChar char="•"/>
            </a:pPr>
            <a:r>
              <a:rPr lang="en-GB" sz="1300" dirty="0"/>
              <a:t>Discounts at the ROH Shop</a:t>
            </a:r>
          </a:p>
          <a:p>
            <a:pPr marL="171450" indent="-171450">
              <a:lnSpc>
                <a:spcPct val="120000"/>
              </a:lnSpc>
              <a:spcBef>
                <a:spcPts val="0"/>
              </a:spcBef>
              <a:buFont typeface="Arial" panose="020B0604020202020204" pitchFamily="34" charset="0"/>
              <a:buChar char="•"/>
            </a:pPr>
            <a:r>
              <a:rPr lang="en-GB" sz="1300" dirty="0"/>
              <a:t>Concessions at a wide range of local Covent Garden shops, restaurants and gyms</a:t>
            </a:r>
          </a:p>
          <a:p>
            <a:pPr marL="0" indent="0">
              <a:buNone/>
            </a:pPr>
            <a:endParaRPr lang="en-GB" sz="1400" spc="200" dirty="0"/>
          </a:p>
        </p:txBody>
      </p:sp>
      <p:sp>
        <p:nvSpPr>
          <p:cNvPr id="8" name="Slide Number Placeholder 7">
            <a:extLst>
              <a:ext uri="{FF2B5EF4-FFF2-40B4-BE49-F238E27FC236}">
                <a16:creationId xmlns:a16="http://schemas.microsoft.com/office/drawing/2014/main" id="{06D35A0B-C8A5-C3AC-1F97-D8BFAD33CEB7}"/>
              </a:ext>
            </a:extLst>
          </p:cNvPr>
          <p:cNvSpPr>
            <a:spLocks noGrp="1"/>
          </p:cNvSpPr>
          <p:nvPr>
            <p:ph type="sldNum" sz="quarter" idx="12"/>
          </p:nvPr>
        </p:nvSpPr>
        <p:spPr/>
        <p:txBody>
          <a:bodyPr/>
          <a:lstStyle/>
          <a:p>
            <a:fld id="{BC1903E1-1CE3-4284-B2BC-CB51ED0D30F6}" type="slidenum">
              <a:rPr lang="en-IE" smtClean="0"/>
              <a:t>8</a:t>
            </a:fld>
            <a:endParaRPr lang="en-IE"/>
          </a:p>
        </p:txBody>
      </p:sp>
      <p:pic>
        <p:nvPicPr>
          <p:cNvPr id="4" name="Picture 3" descr="A scene from a theater&#10;&#10;Description automatically generated">
            <a:extLst>
              <a:ext uri="{FF2B5EF4-FFF2-40B4-BE49-F238E27FC236}">
                <a16:creationId xmlns:a16="http://schemas.microsoft.com/office/drawing/2014/main" id="{22FB0DCB-C49B-F33D-B4A2-33212E4E7FB5}"/>
              </a:ext>
            </a:extLst>
          </p:cNvPr>
          <p:cNvPicPr>
            <a:picLocks noChangeAspect="1"/>
          </p:cNvPicPr>
          <p:nvPr/>
        </p:nvPicPr>
        <p:blipFill rotWithShape="1">
          <a:blip r:embed="rId3">
            <a:extLst>
              <a:ext uri="{28A0092B-C50C-407E-A947-70E740481C1C}">
                <a14:useLocalDpi xmlns:a14="http://schemas.microsoft.com/office/drawing/2010/main" val="0"/>
              </a:ext>
            </a:extLst>
          </a:blip>
          <a:srcRect l="14761" r="20521" b="-3334"/>
          <a:stretch/>
        </p:blipFill>
        <p:spPr>
          <a:xfrm>
            <a:off x="5776784" y="-1"/>
            <a:ext cx="6415216" cy="7093431"/>
          </a:xfrm>
          <a:prstGeom prst="rect">
            <a:avLst/>
          </a:prstGeom>
        </p:spPr>
      </p:pic>
    </p:spTree>
    <p:extLst>
      <p:ext uri="{BB962C8B-B14F-4D97-AF65-F5344CB8AC3E}">
        <p14:creationId xmlns:p14="http://schemas.microsoft.com/office/powerpoint/2010/main" val="860927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d Building">
            <a:extLst>
              <a:ext uri="{FF2B5EF4-FFF2-40B4-BE49-F238E27FC236}">
                <a16:creationId xmlns:a16="http://schemas.microsoft.com/office/drawing/2014/main" id="{AC572BB5-9053-AC6B-A235-BEBF3EB8AFB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p:blipFill>
        <p:spPr>
          <a:xfrm>
            <a:off x="0" y="0"/>
            <a:ext cx="12192000" cy="6858000"/>
          </a:xfrm>
        </p:spPr>
      </p:pic>
      <p:sp>
        <p:nvSpPr>
          <p:cNvPr id="14" name="Picture Placeholder 13">
            <a:extLst>
              <a:ext uri="{FF2B5EF4-FFF2-40B4-BE49-F238E27FC236}">
                <a16:creationId xmlns:a16="http://schemas.microsoft.com/office/drawing/2014/main" id="{4B21583D-722F-6413-171B-7552B4BD0B6C}"/>
              </a:ext>
            </a:extLst>
          </p:cNvPr>
          <p:cNvSpPr>
            <a:spLocks noGrp="1"/>
          </p:cNvSpPr>
          <p:nvPr>
            <p:ph type="pic" sz="quarter" idx="10"/>
          </p:nvPr>
        </p:nvSpPr>
        <p:spPr/>
        <p:txBody>
          <a:bodyPr/>
          <a:lstStyle/>
          <a:p>
            <a:endParaRPr lang="en-IE"/>
          </a:p>
        </p:txBody>
      </p:sp>
      <p:sp>
        <p:nvSpPr>
          <p:cNvPr id="13" name="Title 12">
            <a:extLst>
              <a:ext uri="{FF2B5EF4-FFF2-40B4-BE49-F238E27FC236}">
                <a16:creationId xmlns:a16="http://schemas.microsoft.com/office/drawing/2014/main" id="{7425E300-C069-FED1-63D8-2EEC98C6E3FD}"/>
              </a:ext>
            </a:extLst>
          </p:cNvPr>
          <p:cNvSpPr>
            <a:spLocks noGrp="1"/>
          </p:cNvSpPr>
          <p:nvPr>
            <p:ph type="title"/>
          </p:nvPr>
        </p:nvSpPr>
        <p:spPr/>
        <p:txBody>
          <a:bodyPr/>
          <a:lstStyle/>
          <a:p>
            <a:r>
              <a:rPr lang="en-IE" dirty="0"/>
              <a:t>We await your application</a:t>
            </a:r>
          </a:p>
        </p:txBody>
      </p:sp>
      <p:sp>
        <p:nvSpPr>
          <p:cNvPr id="7" name="Text Placeholder 6">
            <a:extLst>
              <a:ext uri="{FF2B5EF4-FFF2-40B4-BE49-F238E27FC236}">
                <a16:creationId xmlns:a16="http://schemas.microsoft.com/office/drawing/2014/main" id="{541899C0-1F2C-E454-797D-7415AF443C8A}"/>
              </a:ext>
            </a:extLst>
          </p:cNvPr>
          <p:cNvSpPr>
            <a:spLocks noGrp="1"/>
          </p:cNvSpPr>
          <p:nvPr>
            <p:ph type="body" idx="1"/>
          </p:nvPr>
        </p:nvSpPr>
        <p:spPr>
          <a:xfrm>
            <a:off x="8275638" y="5203190"/>
            <a:ext cx="3508374" cy="1121410"/>
          </a:xfrm>
        </p:spPr>
        <p:txBody>
          <a:bodyPr/>
          <a:lstStyle/>
          <a:p>
            <a:r>
              <a:rPr lang="en-IE" dirty="0"/>
              <a:t>hr.recruitment@roh.org.uk</a:t>
            </a:r>
          </a:p>
        </p:txBody>
      </p:sp>
    </p:spTree>
    <p:extLst>
      <p:ext uri="{BB962C8B-B14F-4D97-AF65-F5344CB8AC3E}">
        <p14:creationId xmlns:p14="http://schemas.microsoft.com/office/powerpoint/2010/main" val="2118829299"/>
      </p:ext>
    </p:extLst>
  </p:cSld>
  <p:clrMapOvr>
    <a:masterClrMapping/>
  </p:clrMapOvr>
</p:sld>
</file>

<file path=ppt/theme/theme1.xml><?xml version="1.0" encoding="utf-8"?>
<a:theme xmlns:a="http://schemas.openxmlformats.org/drawingml/2006/main" name="Office Theme">
  <a:themeElements>
    <a:clrScheme name="Royal Opera &amp; Ballet">
      <a:dk1>
        <a:srgbClr val="1A1A1A"/>
      </a:dk1>
      <a:lt1>
        <a:sysClr val="window" lastClr="FFFFFF"/>
      </a:lt1>
      <a:dk2>
        <a:srgbClr val="1A1A1A"/>
      </a:dk2>
      <a:lt2>
        <a:srgbClr val="E8E8E8"/>
      </a:lt2>
      <a:accent1>
        <a:srgbClr val="EB0A0A"/>
      </a:accent1>
      <a:accent2>
        <a:srgbClr val="3D3D3D"/>
      </a:accent2>
      <a:accent3>
        <a:srgbClr val="FFCE45"/>
      </a:accent3>
      <a:accent4>
        <a:srgbClr val="FF36D0"/>
      </a:accent4>
      <a:accent5>
        <a:srgbClr val="FF6700"/>
      </a:accent5>
      <a:accent6>
        <a:srgbClr val="5F9CFF"/>
      </a:accent6>
      <a:hlink>
        <a:srgbClr val="FF6700"/>
      </a:hlink>
      <a:folHlink>
        <a:srgbClr val="FF36D0"/>
      </a:folHlink>
    </a:clrScheme>
    <a:fontScheme name="RBO Roboto">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0a2731-6faf-4859-91de-9c4f6c3c4780">
      <Terms xmlns="http://schemas.microsoft.com/office/infopath/2007/PartnerControls"/>
    </lcf76f155ced4ddcb4097134ff3c332f>
    <TaxCatchAll xmlns="d89d006f-8ca1-4686-9b6d-309385f10a3b" xsi:nil="true"/>
    <Division xmlns="310a2731-6faf-4859-91de-9c4f6c3c4780" xsi:nil="true"/>
    <Document_x0020_Type xmlns="310a2731-6faf-4859-91de-9c4f6c3c4780" xsi:nil="true"/>
    <Season xmlns="310a2731-6faf-4859-91de-9c4f6c3c4780" xsi:nil="true"/>
    <Department xmlns="310a2731-6faf-4859-91de-9c4f6c3c478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D2A7B4429C4144B3D0DA954A473FA4" ma:contentTypeVersion="24" ma:contentTypeDescription="Create a new document." ma:contentTypeScope="" ma:versionID="1c9d734a7ec214e908a5fe4c92caf065">
  <xsd:schema xmlns:xsd="http://www.w3.org/2001/XMLSchema" xmlns:xs="http://www.w3.org/2001/XMLSchema" xmlns:p="http://schemas.microsoft.com/office/2006/metadata/properties" xmlns:ns2="310a2731-6faf-4859-91de-9c4f6c3c4780" xmlns:ns3="d89d006f-8ca1-4686-9b6d-309385f10a3b" targetNamespace="http://schemas.microsoft.com/office/2006/metadata/properties" ma:root="true" ma:fieldsID="ca2c73695cadb752430b8d24d1086dbf" ns2:_="" ns3:_="">
    <xsd:import namespace="310a2731-6faf-4859-91de-9c4f6c3c4780"/>
    <xsd:import namespace="d89d006f-8ca1-4686-9b6d-309385f10a3b"/>
    <xsd:element name="properties">
      <xsd:complexType>
        <xsd:sequence>
          <xsd:element name="documentManagement">
            <xsd:complexType>
              <xsd:all>
                <xsd:element ref="ns2:Season" minOccurs="0"/>
                <xsd:element ref="ns2:Department" minOccurs="0"/>
                <xsd:element ref="ns2:Division" minOccurs="0"/>
                <xsd:element ref="ns2:Document_x0020_Type"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0a2731-6faf-4859-91de-9c4f6c3c4780" elementFormDefault="qualified">
    <xsd:import namespace="http://schemas.microsoft.com/office/2006/documentManagement/types"/>
    <xsd:import namespace="http://schemas.microsoft.com/office/infopath/2007/PartnerControls"/>
    <xsd:element name="Season" ma:index="2" nillable="true" ma:displayName="Season" ma:list="{77680d85-4e2c-4c75-9842-c21af8371c60}" ma:internalName="Season" ma:readOnly="false" ma:showField="Title">
      <xsd:simpleType>
        <xsd:restriction base="dms:Lookup"/>
      </xsd:simpleType>
    </xsd:element>
    <xsd:element name="Department" ma:index="3" nillable="true" ma:displayName="Department" ma:list="{f02bb118-f998-4d44-aac8-ce8e8ab3dec2}" ma:internalName="Department" ma:readOnly="false" ma:showField="Title">
      <xsd:simpleType>
        <xsd:restriction base="dms:Lookup"/>
      </xsd:simpleType>
    </xsd:element>
    <xsd:element name="Division" ma:index="4" nillable="true" ma:displayName="Division" ma:list="{5a6b6bba-1ae6-4c3b-8fb5-08c53ab78a1d}" ma:internalName="Division" ma:readOnly="false" ma:showField="Title">
      <xsd:simpleType>
        <xsd:restriction base="dms:Lookup"/>
      </xsd:simpleType>
    </xsd:element>
    <xsd:element name="Document_x0020_Type" ma:index="5" nillable="true" ma:displayName="Document Type" ma:list="{bf2cb670-4228-4331-a724-51a4ff8ace72}" ma:internalName="Document_x0020_Type" ma:readOnly="false" ma:showField="Title">
      <xsd:simpleType>
        <xsd:restriction base="dms:Lookup"/>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6d0e4868-2468-4479-ad17-ce78e3f36280" ma:termSetId="09814cd3-568e-fe90-9814-8d621ff8fb84" ma:anchorId="fba54fb3-c3e1-fe81-a776-ca4b69148c4d" ma:open="true" ma:isKeyword="false">
      <xsd:complexType>
        <xsd:sequence>
          <xsd:element ref="pc:Terms" minOccurs="0" maxOccurs="1"/>
        </xsd:sequence>
      </xsd:complexType>
    </xsd:element>
    <xsd:element name="MediaLengthInSeconds" ma:index="26" nillable="true" ma:displayName="MediaLengthInSeconds" ma:hidden="true" ma:internalName="MediaLengthInSeconds" ma:readOnly="true">
      <xsd:simpleType>
        <xsd:restriction base="dms:Unknow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9d006f-8ca1-4686-9b6d-309385f10a3b"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84f1ada6-9531-449d-a923-fba2da19304b}" ma:internalName="TaxCatchAll" ma:showField="CatchAllData" ma:web="d89d006f-8ca1-4686-9b6d-309385f10a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A63C30-E8C2-4D72-88BD-03FD2E8A6090}">
  <ds:schemaRefs>
    <ds:schemaRef ds:uri="http://schemas.microsoft.com/office/2006/metadata/properties"/>
    <ds:schemaRef ds:uri="http://www.w3.org/XML/1998/namespace"/>
    <ds:schemaRef ds:uri="http://purl.org/dc/terms/"/>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92afbefc-03d3-4906-a167-56fc11d256eb"/>
    <ds:schemaRef ds:uri="6db1bbab-c14d-4ee6-98f5-d28e07f4429a"/>
    <ds:schemaRef ds:uri="310a2731-6faf-4859-91de-9c4f6c3c4780"/>
    <ds:schemaRef ds:uri="d89d006f-8ca1-4686-9b6d-309385f10a3b"/>
  </ds:schemaRefs>
</ds:datastoreItem>
</file>

<file path=customXml/itemProps2.xml><?xml version="1.0" encoding="utf-8"?>
<ds:datastoreItem xmlns:ds="http://schemas.openxmlformats.org/officeDocument/2006/customXml" ds:itemID="{CA2C2CBB-83B5-42C8-BDD8-C711EAC5E9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0a2731-6faf-4859-91de-9c4f6c3c4780"/>
    <ds:schemaRef ds:uri="d89d006f-8ca1-4686-9b6d-309385f10a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1B629C-188D-4697-8E10-F45302AB7D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118</TotalTime>
  <Words>846</Words>
  <Application>Microsoft Office PowerPoint</Application>
  <PresentationFormat>Widescreen</PresentationFormat>
  <Paragraphs>55</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Roboto</vt:lpstr>
      <vt:lpstr>Roboto Black</vt:lpstr>
      <vt:lpstr>Office Theme</vt:lpstr>
      <vt:lpstr>Royal Ballet and Opera</vt:lpstr>
      <vt:lpstr>Thinking about a career in  the arts?</vt:lpstr>
      <vt:lpstr>Information Pack for Candidates</vt:lpstr>
      <vt:lpstr>Welcome</vt:lpstr>
      <vt:lpstr>About Us</vt:lpstr>
      <vt:lpstr>Work For Us – Everyone Is Welcome</vt:lpstr>
      <vt:lpstr>Work With Us – What to Expect</vt:lpstr>
      <vt:lpstr>Staff Benefits</vt:lpstr>
      <vt:lpstr>We await your 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Stobie</dc:creator>
  <cp:lastModifiedBy>Emma Davies</cp:lastModifiedBy>
  <cp:revision>2</cp:revision>
  <dcterms:created xsi:type="dcterms:W3CDTF">2024-08-22T10:28:41Z</dcterms:created>
  <dcterms:modified xsi:type="dcterms:W3CDTF">2024-09-05T15:40:56Z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0x010100F5F5212BD015344785D5DE4A81EA0324</vt:lpwstr>
  </property>
  <property fmtid="{D5CDD505-2E9C-101B-9397-08002B2CF9AE}" pid="3" name="MediaServiceImageTags">
    <vt:lpwstr/>
  </property>
</Properties>
</file>